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304.xml" ContentType="application/vnd.openxmlformats-officedocument.presentationml.slideMaster+xml"/>
  <Override PartName="/ppt/slideMasters/slideMaster271.xml" ContentType="application/vnd.openxmlformats-officedocument.presentationml.slideMaster+xml"/>
  <Override PartName="/ppt/slideMasters/slideMaster315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282.xml" ContentType="application/vnd.openxmlformats-officedocument.presentationml.slideMaster+xml"/>
  <Override PartName="/ppt/slideMasters/slideMaster33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34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3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29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_rels/slideMaster260.xml.rels" ContentType="application/vnd.openxmlformats-package.relationships+xml"/>
  <Override PartName="/ppt/slideMasters/_rels/slideMaster249.xml.rels" ContentType="application/vnd.openxmlformats-package.relationships+xml"/>
  <Override PartName="/ppt/slideMasters/_rels/slideMaster194.xml.rels" ContentType="application/vnd.openxmlformats-package.relationships+xml"/>
  <Override PartName="/ppt/slideMasters/_rels/slideMaster337.xml.rels" ContentType="application/vnd.openxmlformats-package.relationships+xml"/>
  <Override PartName="/ppt/slideMasters/_rels/slideMaster282.xml.rels" ContentType="application/vnd.openxmlformats-package.relationships+xml"/>
  <Override PartName="/ppt/slideMasters/_rels/slideMaster139.xml.rels" ContentType="application/vnd.openxmlformats-package.relationships+xml"/>
  <Override PartName="/ppt/slideMasters/_rels/slideMaster8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7.xml.rels" ContentType="application/vnd.openxmlformats-package.relationships+xml"/>
  <Override PartName="/ppt/slideMasters/_rels/slideMaster95.xml.rels" ContentType="application/vnd.openxmlformats-package.relationships+xml"/>
  <Override PartName="/ppt/slideMasters/_rels/slideMaster128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315.xml.rels" ContentType="application/vnd.openxmlformats-package.relationships+xml"/>
  <Override PartName="/ppt/slideMasters/_rels/slideMaster271.xml.rels" ContentType="application/vnd.openxmlformats-package.relationships+xml"/>
  <Override PartName="/ppt/slideMasters/_rels/slideMaster326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304.xml.rels" ContentType="application/vnd.openxmlformats-package.relationships+xml"/>
  <Override PartName="/ppt/slideMasters/_rels/slideMaster106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348.xml.rels" ContentType="application/vnd.openxmlformats-package.relationships+xml"/>
  <Override PartName="/ppt/slideMasters/_rels/slideMaster293.xml.rels" ContentType="application/vnd.openxmlformats-package.relationships+xml"/>
  <Override PartName="/ppt/slideMasters/_rels/slideMaster150.xml.rels" ContentType="application/vnd.openxmlformats-package.relationships+xml"/>
  <Override PartName="/ppt/slideMasters/_rels/slideMaster205.xml.rels" ContentType="application/vnd.openxmlformats-package.relationships+xml"/>
  <Override PartName="/ppt/slideMasters/_rels/slideMaster161.xml.rels" ContentType="application/vnd.openxmlformats-package.relationships+xml"/>
  <Override PartName="/ppt/slideMasters/_rels/slideMaster216.xml.rels" ContentType="application/vnd.openxmlformats-package.relationships+xml"/>
  <Override PartName="/ppt/slideMasters/_rels/slideMaster172.xml.rels" ContentType="application/vnd.openxmlformats-package.relationships+xml"/>
  <Override PartName="/ppt/slideMasters/_rels/slideMaster227.xml.rels" ContentType="application/vnd.openxmlformats-package.relationships+xml"/>
  <Override PartName="/ppt/slideMasters/_rels/slideMaster183.xml.rels" ContentType="application/vnd.openxmlformats-package.relationships+xml"/>
  <Override PartName="/ppt/slideMasters/_rels/slideMaster238.xml.rels" ContentType="application/vnd.openxmlformats-package.relationships+xml"/>
  <Override PartName="/ppt/slideMasters/slideMaster205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216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227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238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249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260.xml" ContentType="application/vnd.openxmlformats-officedocument.presentationml.slideMaster+xml"/>
  <Override PartName="/ppt/presProps.xml" ContentType="application/vnd.openxmlformats-officedocument.presentationml.presProps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359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_rels/theme1.xml.rels" ContentType="application/vnd.openxmlformats-package.relationships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_rels/presentation.xml.rels" ContentType="application/vnd.openxmlformats-package.relationships+xml"/>
  <Override PartName="/ppt/media/image29.jpeg" ContentType="image/jpeg"/>
  <Override PartName="/ppt/media/image28.jpeg" ContentType="image/jpeg"/>
  <Override PartName="/ppt/media/image6.jpeg" ContentType="image/jpeg"/>
  <Override PartName="/ppt/media/image27.jpeg" ContentType="image/jpeg"/>
  <Override PartName="/ppt/media/image5.jpeg" ContentType="image/jpeg"/>
  <Override PartName="/ppt/media/image25.jpeg" ContentType="image/jpeg"/>
  <Override PartName="/ppt/media/image24.jpeg" ContentType="image/jpeg"/>
  <Override PartName="/ppt/media/image2.jpeg" ContentType="image/jpeg"/>
  <Override PartName="/ppt/media/image23.jpeg" ContentType="image/jpeg"/>
  <Override PartName="/ppt/media/image1.jpeg" ContentType="image/jpeg"/>
  <Override PartName="/ppt/media/image21.jpeg" ContentType="image/jpeg"/>
  <Override PartName="/ppt/media/image19.jpeg" ContentType="image/jpeg"/>
  <Override PartName="/ppt/media/image20.jpeg" ContentType="image/jpeg"/>
  <Override PartName="/ppt/media/image18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3.png" ContentType="image/png"/>
  <Override PartName="/ppt/media/image35.png" ContentType="image/png"/>
  <Override PartName="/ppt/media/image38.jpeg" ContentType="image/jpeg"/>
  <Override PartName="/ppt/media/image22.jpeg" ContentType="image/jpeg"/>
  <Override PartName="/ppt/media/image37.jpeg" ContentType="image/jpeg"/>
  <Override PartName="/ppt/media/image39.jpeg" ContentType="image/jpeg"/>
  <Override PartName="/ppt/media/image41.jpeg" ContentType="image/jpeg"/>
  <Override PartName="/ppt/media/image40.jpeg" ContentType="image/jpeg"/>
  <Override PartName="/ppt/media/image42.jpeg" ContentType="image/jpeg"/>
  <Override PartName="/ppt/media/image45.jpeg" ContentType="image/jpeg"/>
  <Override PartName="/ppt/media/image34.jpeg" ContentType="image/jpeg"/>
  <Override PartName="/ppt/media/image46.jpeg" ContentType="image/jpeg"/>
  <Override PartName="/ppt/media/image44.jpeg" ContentType="image/jpeg"/>
  <Override PartName="/ppt/media/image49.png" ContentType="image/png"/>
  <Override PartName="/ppt/media/image9.png" ContentType="image/png"/>
  <Override PartName="/ppt/media/image11.gif" ContentType="image/gif"/>
  <Override PartName="/ppt/media/image26.jpeg" ContentType="image/jpeg"/>
  <Override PartName="/ppt/media/image47.jpeg" ContentType="image/jpeg"/>
  <Override PartName="/ppt/media/image12.jpeg" ContentType="image/jpeg"/>
  <Override PartName="/ppt/media/image36.jpeg" ContentType="image/jpeg"/>
  <Override PartName="/ppt/media/image48.jpeg" ContentType="image/jpeg"/>
  <Override PartName="/ppt/media/image13.jpeg" ContentType="image/jpeg"/>
  <Override PartName="/ppt/media/image4.png" ContentType="image/png"/>
  <Override PartName="/ppt/media/media8.wav" ContentType="audio/x-wav"/>
  <Override PartName="/ppt/media/image50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17.jpeg" ContentType="image/jpeg"/>
  <Override PartName="/ppt/media/image7.png" ContentType="image/png"/>
  <Override PartName="/ppt/media/image43.jpeg" ContentType="image/jpeg"/>
  <Override PartName="/ppt/media/media10.wav" ContentType="audio/x-wav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5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_rels/slideLayout344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33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33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33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33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33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32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28.xml.rels" ContentType="application/vnd.openxmlformats-package.relationships+xml"/>
  <Override PartName="/ppt/slideLayouts/_rels/slideLayout32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32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2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24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94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93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3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13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0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2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30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14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1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292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25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291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254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90.xml.rels" ContentType="application/vnd.openxmlformats-package.relationships+xml"/>
  <Override PartName="/ppt/slideLayouts/_rels/slideLayout319.xml.rels" ContentType="application/vnd.openxmlformats-package.relationships+xml"/>
  <Override PartName="/ppt/slideLayouts/_rels/slideLayout257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318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351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296.xml.rels" ContentType="application/vnd.openxmlformats-package.relationships+xml"/>
  <Override PartName="/ppt/slideLayouts/_rels/slideLayout295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282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281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28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346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48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34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273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30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280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253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27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45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343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34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358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27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27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357.xml.rels" ContentType="application/vnd.openxmlformats-package.relationships+xml"/>
  <Override PartName="/ppt/slideLayouts/_rels/slideLayout354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56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55.xml.rels" ContentType="application/vnd.openxmlformats-package.relationships+xml"/>
  <Override PartName="/ppt/slideLayouts/_rels/slideLayout26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28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352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74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42.xml.rels" ContentType="application/vnd.openxmlformats-package.relationships+xml"/>
  <Override PartName="/ppt/slideLayouts/_rels/slideLayout29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64.xml.rels" ContentType="application/vnd.openxmlformats-package.relationships+xml"/>
  <Override PartName="/ppt/slideLayouts/_rels/slideLayout28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65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66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0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03.xml.rels" ContentType="application/vnd.openxmlformats-package.relationships+xml"/>
  <Override PartName="/ppt/slideLayouts/_rels/slideLayout267.xml.rels" ContentType="application/vnd.openxmlformats-package.relationships+xml"/>
  <Override PartName="/ppt/slideLayouts/_rels/slideLayout261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284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41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29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33.xml.rels" ContentType="application/vnd.openxmlformats-package.relationships+xml"/>
  <Override PartName="/ppt/slideLayouts/_rels/slideLayout330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340.xml.rels" ContentType="application/vnd.openxmlformats-package.relationships+xml"/>
  <Override PartName="/ppt/slideLayouts/_rels/slideLayout26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285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2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75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28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23.xml.rels" ContentType="application/vnd.openxmlformats-package.relationships+xml"/>
  <Override PartName="/ppt/slideLayouts/_rels/slideLayout3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77.xml.rels" ContentType="application/vnd.openxmlformats-package.relationships+xml"/>
  <Override PartName="/ppt/slideLayouts/_rels/slideLayout286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22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6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279.xml.rels" ContentType="application/vnd.openxmlformats-package.relationships+xml"/>
  <Override PartName="/ppt/slideLayouts/_rels/slideLayout278.xml.rels" ContentType="application/vnd.openxmlformats-package.relationships+xml"/>
  <Override PartName="/ppt/slideLayouts/_rels/slideLayout269.xml.rels" ContentType="application/vnd.openxmlformats-package.relationships+xml"/>
  <Override PartName="/ppt/slideLayouts/_rels/slideLayout268.xml.rels" ContentType="application/vnd.openxmlformats-package.relationships+xml"/>
  <Override PartName="/ppt/slideLayouts/_rels/slideLayout263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59.xml.rels" ContentType="application/vnd.openxmlformats-package.relationships+xml"/>
  <Override PartName="/ppt/slideLayouts/_rels/slideLayout25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249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308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307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6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317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256.xml.rels" ContentType="application/vnd.openxmlformats-package.relationships+xml"/>
  <Override PartName="/ppt/slideLayouts/_rels/slideLayout302.xml.rels" ContentType="application/vnd.openxmlformats-package.relationships+xml"/>
  <Override PartName="/ppt/slideLayouts/_rels/slideLayout25.xml.rels" ContentType="application/vnd.openxmlformats-package.relationships+xml"/>
  <Override PartName="/ppt/slideLayouts/slideLayout4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notesSlides/_rels/notesSlide46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4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  <p:sldMasterId id="2147483675" r:id="rId4"/>
    <p:sldMasterId id="2147483690" r:id="rId5"/>
    <p:sldMasterId id="2147483702" r:id="rId6"/>
    <p:sldMasterId id="2147483714" r:id="rId7"/>
    <p:sldMasterId id="2147483726" r:id="rId8"/>
    <p:sldMasterId id="2147483738" r:id="rId9"/>
    <p:sldMasterId id="2147483750" r:id="rId10"/>
    <p:sldMasterId id="2147483762" r:id="rId11"/>
    <p:sldMasterId id="2147483774" r:id="rId12"/>
    <p:sldMasterId id="2147483786" r:id="rId13"/>
    <p:sldMasterId id="2147483798" r:id="rId14"/>
    <p:sldMasterId id="2147483810" r:id="rId15"/>
    <p:sldMasterId id="2147483822" r:id="rId16"/>
    <p:sldMasterId id="2147483834" r:id="rId17"/>
    <p:sldMasterId id="2147483846" r:id="rId18"/>
    <p:sldMasterId id="2147483858" r:id="rId19"/>
    <p:sldMasterId id="2147483870" r:id="rId20"/>
    <p:sldMasterId id="2147483882" r:id="rId21"/>
    <p:sldMasterId id="2147483894" r:id="rId22"/>
    <p:sldMasterId id="2147483906" r:id="rId23"/>
    <p:sldMasterId id="2147483918" r:id="rId24"/>
    <p:sldMasterId id="2147483930" r:id="rId25"/>
    <p:sldMasterId id="2147483942" r:id="rId26"/>
    <p:sldMasterId id="2147483954" r:id="rId27"/>
    <p:sldMasterId id="2147483966" r:id="rId28"/>
    <p:sldMasterId id="2147483978" r:id="rId29"/>
    <p:sldMasterId id="2147483990" r:id="rId30"/>
    <p:sldMasterId id="2147484002" r:id="rId31"/>
    <p:sldMasterId id="2147484014" r:id="rId32"/>
    <p:sldMasterId id="2147484026" r:id="rId33"/>
  </p:sldMasterIdLst>
  <p:notesMasterIdLst>
    <p:notesMasterId r:id="rId34"/>
  </p:notesMasterIdLst>
  <p:sldIdLst>
    <p:sldId id="256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273" r:id="rId52"/>
    <p:sldId id="274" r:id="rId53"/>
    <p:sldId id="275" r:id="rId54"/>
    <p:sldId id="276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5" r:id="rId64"/>
    <p:sldId id="28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294" r:id="rId73"/>
    <p:sldId id="295" r:id="rId74"/>
    <p:sldId id="296" r:id="rId75"/>
    <p:sldId id="297" r:id="rId76"/>
    <p:sldId id="298" r:id="rId77"/>
    <p:sldId id="299" r:id="rId78"/>
    <p:sldId id="300" r:id="rId79"/>
    <p:sldId id="301" r:id="rId80"/>
    <p:sldId id="302" r:id="rId81"/>
    <p:sldId id="303" r:id="rId82"/>
    <p:sldId id="304" r:id="rId83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Master" Target="slideMasters/slideMaster26.xml"/><Relationship Id="rId5" Type="http://schemas.openxmlformats.org/officeDocument/2006/relationships/slideMaster" Target="slideMasters/slideMaster40.xml"/><Relationship Id="rId6" Type="http://schemas.openxmlformats.org/officeDocument/2006/relationships/slideMaster" Target="slideMasters/slideMaster51.xml"/><Relationship Id="rId7" Type="http://schemas.openxmlformats.org/officeDocument/2006/relationships/slideMaster" Target="slideMasters/slideMaster62.xml"/><Relationship Id="rId8" Type="http://schemas.openxmlformats.org/officeDocument/2006/relationships/slideMaster" Target="slideMasters/slideMaster73.xml"/><Relationship Id="rId9" Type="http://schemas.openxmlformats.org/officeDocument/2006/relationships/slideMaster" Target="slideMasters/slideMaster84.xml"/><Relationship Id="rId10" Type="http://schemas.openxmlformats.org/officeDocument/2006/relationships/slideMaster" Target="slideMasters/slideMaster95.xml"/><Relationship Id="rId11" Type="http://schemas.openxmlformats.org/officeDocument/2006/relationships/slideMaster" Target="slideMasters/slideMaster106.xml"/><Relationship Id="rId12" Type="http://schemas.openxmlformats.org/officeDocument/2006/relationships/slideMaster" Target="slideMasters/slideMaster117.xml"/><Relationship Id="rId13" Type="http://schemas.openxmlformats.org/officeDocument/2006/relationships/slideMaster" Target="slideMasters/slideMaster128.xml"/><Relationship Id="rId14" Type="http://schemas.openxmlformats.org/officeDocument/2006/relationships/slideMaster" Target="slideMasters/slideMaster139.xml"/><Relationship Id="rId15" Type="http://schemas.openxmlformats.org/officeDocument/2006/relationships/slideMaster" Target="slideMasters/slideMaster150.xml"/><Relationship Id="rId16" Type="http://schemas.openxmlformats.org/officeDocument/2006/relationships/slideMaster" Target="slideMasters/slideMaster161.xml"/><Relationship Id="rId17" Type="http://schemas.openxmlformats.org/officeDocument/2006/relationships/slideMaster" Target="slideMasters/slideMaster172.xml"/><Relationship Id="rId18" Type="http://schemas.openxmlformats.org/officeDocument/2006/relationships/slideMaster" Target="slideMasters/slideMaster183.xml"/><Relationship Id="rId19" Type="http://schemas.openxmlformats.org/officeDocument/2006/relationships/slideMaster" Target="slideMasters/slideMaster194.xml"/><Relationship Id="rId20" Type="http://schemas.openxmlformats.org/officeDocument/2006/relationships/slideMaster" Target="slideMasters/slideMaster205.xml"/><Relationship Id="rId21" Type="http://schemas.openxmlformats.org/officeDocument/2006/relationships/slideMaster" Target="slideMasters/slideMaster216.xml"/><Relationship Id="rId22" Type="http://schemas.openxmlformats.org/officeDocument/2006/relationships/slideMaster" Target="slideMasters/slideMaster227.xml"/><Relationship Id="rId23" Type="http://schemas.openxmlformats.org/officeDocument/2006/relationships/slideMaster" Target="slideMasters/slideMaster238.xml"/><Relationship Id="rId24" Type="http://schemas.openxmlformats.org/officeDocument/2006/relationships/slideMaster" Target="slideMasters/slideMaster249.xml"/><Relationship Id="rId25" Type="http://schemas.openxmlformats.org/officeDocument/2006/relationships/slideMaster" Target="slideMasters/slideMaster260.xml"/><Relationship Id="rId26" Type="http://schemas.openxmlformats.org/officeDocument/2006/relationships/slideMaster" Target="slideMasters/slideMaster271.xml"/><Relationship Id="rId27" Type="http://schemas.openxmlformats.org/officeDocument/2006/relationships/slideMaster" Target="slideMasters/slideMaster282.xml"/><Relationship Id="rId28" Type="http://schemas.openxmlformats.org/officeDocument/2006/relationships/slideMaster" Target="slideMasters/slideMaster293.xml"/><Relationship Id="rId29" Type="http://schemas.openxmlformats.org/officeDocument/2006/relationships/slideMaster" Target="slideMasters/slideMaster304.xml"/><Relationship Id="rId30" Type="http://schemas.openxmlformats.org/officeDocument/2006/relationships/slideMaster" Target="slideMasters/slideMaster315.xml"/><Relationship Id="rId31" Type="http://schemas.openxmlformats.org/officeDocument/2006/relationships/slideMaster" Target="slideMasters/slideMaster326.xml"/><Relationship Id="rId32" Type="http://schemas.openxmlformats.org/officeDocument/2006/relationships/slideMaster" Target="slideMasters/slideMaster337.xml"/><Relationship Id="rId33" Type="http://schemas.openxmlformats.org/officeDocument/2006/relationships/slideMaster" Target="slideMasters/slideMaster348.xml"/><Relationship Id="rId34" Type="http://schemas.openxmlformats.org/officeDocument/2006/relationships/notesMaster" Target="notesMasters/notesMaster1.xml"/><Relationship Id="rId35" Type="http://schemas.openxmlformats.org/officeDocument/2006/relationships/slide" Target="slides/slide1.xml"/><Relationship Id="rId36" Type="http://schemas.openxmlformats.org/officeDocument/2006/relationships/slide" Target="slides/slide2.xml"/><Relationship Id="rId37" Type="http://schemas.openxmlformats.org/officeDocument/2006/relationships/slide" Target="slides/slide3.xml"/><Relationship Id="rId38" Type="http://schemas.openxmlformats.org/officeDocument/2006/relationships/slide" Target="slides/slide4.xml"/><Relationship Id="rId39" Type="http://schemas.openxmlformats.org/officeDocument/2006/relationships/slide" Target="slides/slide5.xml"/><Relationship Id="rId40" Type="http://schemas.openxmlformats.org/officeDocument/2006/relationships/slide" Target="slides/slide6.xml"/><Relationship Id="rId41" Type="http://schemas.openxmlformats.org/officeDocument/2006/relationships/slide" Target="slides/slide7.xml"/><Relationship Id="rId42" Type="http://schemas.openxmlformats.org/officeDocument/2006/relationships/slide" Target="slides/slide8.xml"/><Relationship Id="rId43" Type="http://schemas.openxmlformats.org/officeDocument/2006/relationships/slide" Target="slides/slide9.xml"/><Relationship Id="rId44" Type="http://schemas.openxmlformats.org/officeDocument/2006/relationships/slide" Target="slides/slide10.xml"/><Relationship Id="rId45" Type="http://schemas.openxmlformats.org/officeDocument/2006/relationships/slide" Target="slides/slide11.xml"/><Relationship Id="rId46" Type="http://schemas.openxmlformats.org/officeDocument/2006/relationships/slide" Target="slides/slide12.xml"/><Relationship Id="rId47" Type="http://schemas.openxmlformats.org/officeDocument/2006/relationships/slide" Target="slides/slide13.xml"/><Relationship Id="rId48" Type="http://schemas.openxmlformats.org/officeDocument/2006/relationships/slide" Target="slides/slide14.xml"/><Relationship Id="rId49" Type="http://schemas.openxmlformats.org/officeDocument/2006/relationships/slide" Target="slides/slide15.xml"/><Relationship Id="rId50" Type="http://schemas.openxmlformats.org/officeDocument/2006/relationships/slide" Target="slides/slide16.xml"/><Relationship Id="rId51" Type="http://schemas.openxmlformats.org/officeDocument/2006/relationships/slide" Target="slides/slide17.xml"/><Relationship Id="rId52" Type="http://schemas.openxmlformats.org/officeDocument/2006/relationships/slide" Target="slides/slide18.xml"/><Relationship Id="rId53" Type="http://schemas.openxmlformats.org/officeDocument/2006/relationships/slide" Target="slides/slide19.xml"/><Relationship Id="rId54" Type="http://schemas.openxmlformats.org/officeDocument/2006/relationships/slide" Target="slides/slide20.xml"/><Relationship Id="rId55" Type="http://schemas.openxmlformats.org/officeDocument/2006/relationships/slide" Target="slides/slide21.xml"/><Relationship Id="rId56" Type="http://schemas.openxmlformats.org/officeDocument/2006/relationships/slide" Target="slides/slide22.xml"/><Relationship Id="rId57" Type="http://schemas.openxmlformats.org/officeDocument/2006/relationships/slide" Target="slides/slide23.xml"/><Relationship Id="rId58" Type="http://schemas.openxmlformats.org/officeDocument/2006/relationships/slide" Target="slides/slide24.xml"/><Relationship Id="rId59" Type="http://schemas.openxmlformats.org/officeDocument/2006/relationships/slide" Target="slides/slide25.xml"/><Relationship Id="rId60" Type="http://schemas.openxmlformats.org/officeDocument/2006/relationships/slide" Target="slides/slide26.xml"/><Relationship Id="rId61" Type="http://schemas.openxmlformats.org/officeDocument/2006/relationships/slide" Target="slides/slide27.xml"/><Relationship Id="rId62" Type="http://schemas.openxmlformats.org/officeDocument/2006/relationships/slide" Target="slides/slide28.xml"/><Relationship Id="rId63" Type="http://schemas.openxmlformats.org/officeDocument/2006/relationships/slide" Target="slides/slide29.xml"/><Relationship Id="rId64" Type="http://schemas.openxmlformats.org/officeDocument/2006/relationships/slide" Target="slides/slide30.xml"/><Relationship Id="rId65" Type="http://schemas.openxmlformats.org/officeDocument/2006/relationships/slide" Target="slides/slide31.xml"/><Relationship Id="rId66" Type="http://schemas.openxmlformats.org/officeDocument/2006/relationships/slide" Target="slides/slide32.xml"/><Relationship Id="rId67" Type="http://schemas.openxmlformats.org/officeDocument/2006/relationships/slide" Target="slides/slide33.xml"/><Relationship Id="rId68" Type="http://schemas.openxmlformats.org/officeDocument/2006/relationships/slide" Target="slides/slide34.xml"/><Relationship Id="rId69" Type="http://schemas.openxmlformats.org/officeDocument/2006/relationships/slide" Target="slides/slide35.xml"/><Relationship Id="rId70" Type="http://schemas.openxmlformats.org/officeDocument/2006/relationships/slide" Target="slides/slide36.xml"/><Relationship Id="rId71" Type="http://schemas.openxmlformats.org/officeDocument/2006/relationships/slide" Target="slides/slide37.xml"/><Relationship Id="rId72" Type="http://schemas.openxmlformats.org/officeDocument/2006/relationships/slide" Target="slides/slide38.xml"/><Relationship Id="rId73" Type="http://schemas.openxmlformats.org/officeDocument/2006/relationships/slide" Target="slides/slide39.xml"/><Relationship Id="rId74" Type="http://schemas.openxmlformats.org/officeDocument/2006/relationships/slide" Target="slides/slide40.xml"/><Relationship Id="rId75" Type="http://schemas.openxmlformats.org/officeDocument/2006/relationships/slide" Target="slides/slide41.xml"/><Relationship Id="rId76" Type="http://schemas.openxmlformats.org/officeDocument/2006/relationships/slide" Target="slides/slide42.xml"/><Relationship Id="rId77" Type="http://schemas.openxmlformats.org/officeDocument/2006/relationships/slide" Target="slides/slide43.xml"/><Relationship Id="rId78" Type="http://schemas.openxmlformats.org/officeDocument/2006/relationships/slide" Target="slides/slide44.xml"/><Relationship Id="rId79" Type="http://schemas.openxmlformats.org/officeDocument/2006/relationships/slide" Target="slides/slide45.xml"/><Relationship Id="rId80" Type="http://schemas.openxmlformats.org/officeDocument/2006/relationships/slide" Target="slides/slide46.xml"/><Relationship Id="rId81" Type="http://schemas.openxmlformats.org/officeDocument/2006/relationships/slide" Target="slides/slide47.xml"/><Relationship Id="rId82" Type="http://schemas.openxmlformats.org/officeDocument/2006/relationships/slide" Target="slides/slide48.xml"/><Relationship Id="rId83" Type="http://schemas.openxmlformats.org/officeDocument/2006/relationships/slide" Target="slides/slide49.xml"/><Relationship Id="rId8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5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move the slide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91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21" name="PlaceHolder 4"/>
          <p:cNvSpPr>
            <a:spLocks noGrp="1"/>
          </p:cNvSpPr>
          <p:nvPr>
            <p:ph type="dt" idx="106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22" name="PlaceHolder 5"/>
          <p:cNvSpPr>
            <a:spLocks noGrp="1"/>
          </p:cNvSpPr>
          <p:nvPr>
            <p:ph type="ftr" idx="106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23" name="PlaceHolder 6"/>
          <p:cNvSpPr>
            <a:spLocks noGrp="1"/>
          </p:cNvSpPr>
          <p:nvPr>
            <p:ph type="sldNum" idx="106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1090349-F540-4C31-B5BC-E9C5663666BE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9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0" name="PlaceHolder 3"/>
          <p:cNvSpPr>
            <a:spLocks noGrp="1"/>
          </p:cNvSpPr>
          <p:nvPr>
            <p:ph type="ftr" idx="1068"/>
          </p:nvPr>
        </p:nvSpPr>
        <p:spPr>
          <a:xfrm>
            <a:off x="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  <p:sp>
        <p:nvSpPr>
          <p:cNvPr id="2001" name="PlaceHolder 4"/>
          <p:cNvSpPr>
            <a:spLocks noGrp="1"/>
          </p:cNvSpPr>
          <p:nvPr>
            <p:ph type="hdr"/>
          </p:nvPr>
        </p:nvSpPr>
        <p:spPr>
          <a:xfrm>
            <a:off x="0" y="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PlaceHolder 1"/>
          <p:cNvSpPr>
            <a:spLocks noGrp="1"/>
          </p:cNvSpPr>
          <p:nvPr>
            <p:ph type="sldNum" idx="106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75CA75B-9250-4407-871F-C39CFDEB8BB2}" type="slidenum">
              <a: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03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00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4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5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6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7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8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9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
</Relationships>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0.xml"/>
</Relationships>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1.xml"/>
</Relationships>
</file>

<file path=ppt/slideLayouts/_rels/slideLayout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2.xml"/>
</Relationships>
</file>

<file path=ppt/slideLayouts/_rels/slideLayout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3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3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3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3.xml"/>
</Relationships>
</file>

<file path=ppt/slideLayouts/_rels/slideLayout3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4.xml"/>
</Relationships>
</file>

<file path=ppt/slideLayouts/_rels/slideLayout3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5.xml"/>
</Relationships>
</file>

<file path=ppt/slideLayouts/_rels/slideLayout3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6.xml"/>
</Relationships>
</file>

<file path=ppt/slideLayouts/_rels/slideLayout3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7.xml"/>
</Relationships>
</file>

<file path=ppt/slideLayouts/_rels/slideLayout3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8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5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" name="Łącznik prosty 6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5C82A13-FD9F-400D-8EF7-44E6CB23472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awartość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0" name="Łącznik prosty 7"/>
          <p:cNvSpPr/>
          <p:nvPr/>
        </p:nvSpPr>
        <p:spPr>
          <a:xfrm>
            <a:off x="514080" y="584892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7840" cy="52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609480"/>
            <a:ext cx="300780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575160" y="609480"/>
            <a:ext cx="533988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dt" idx="28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 idx="29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sldNum" idx="30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FC5396-DC2A-4643-BB3B-D8F648CA8D0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dt" idx="28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8" name="PlaceHolder 5"/>
          <p:cNvSpPr>
            <a:spLocks noGrp="1"/>
          </p:cNvSpPr>
          <p:nvPr>
            <p:ph type="ftr" idx="28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9" name="PlaceHolder 6"/>
          <p:cNvSpPr>
            <a:spLocks noGrp="1"/>
          </p:cNvSpPr>
          <p:nvPr>
            <p:ph type="sldNum" idx="29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EE6D70-BD1D-4A53-989D-3083AB25274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4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5" name="PlaceHolder 6"/>
          <p:cNvSpPr>
            <a:spLocks noGrp="1"/>
          </p:cNvSpPr>
          <p:nvPr>
            <p:ph type="dt" idx="29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6" name="PlaceHolder 7"/>
          <p:cNvSpPr>
            <a:spLocks noGrp="1"/>
          </p:cNvSpPr>
          <p:nvPr>
            <p:ph type="ftr" idx="29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7" name="PlaceHolder 8"/>
          <p:cNvSpPr>
            <a:spLocks noGrp="1"/>
          </p:cNvSpPr>
          <p:nvPr>
            <p:ph type="sldNum" idx="29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D842F4-BA35-46F9-8564-D080B418EEB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dt" idx="29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ftr" idx="29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sldNum" idx="29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016993D-ECB2-4D6E-97FC-4E95F4A5689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dt" idx="29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ftr" idx="29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sldNum" idx="29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EC6232-5D47-4267-A08D-7EF422C63F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8" name="PlaceHolder 4"/>
          <p:cNvSpPr>
            <a:spLocks noGrp="1"/>
          </p:cNvSpPr>
          <p:nvPr>
            <p:ph type="dt" idx="30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9" name="PlaceHolder 5"/>
          <p:cNvSpPr>
            <a:spLocks noGrp="1"/>
          </p:cNvSpPr>
          <p:nvPr>
            <p:ph type="ftr" idx="30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0" name="PlaceHolder 6"/>
          <p:cNvSpPr>
            <a:spLocks noGrp="1"/>
          </p:cNvSpPr>
          <p:nvPr>
            <p:ph type="sldNum" idx="30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F15D95E-46A4-4663-A112-FB038B24395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dt" idx="30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5" name="PlaceHolder 5"/>
          <p:cNvSpPr>
            <a:spLocks noGrp="1"/>
          </p:cNvSpPr>
          <p:nvPr>
            <p:ph type="ftr" idx="30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6" name="PlaceHolder 6"/>
          <p:cNvSpPr>
            <a:spLocks noGrp="1"/>
          </p:cNvSpPr>
          <p:nvPr>
            <p:ph type="sldNum" idx="30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630624-7A31-4B2C-A187-D649D04142D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8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dt" idx="30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ftr" idx="30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sldNum" idx="30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1504C2-0DEB-4BBB-A995-86D74E4F6BE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dt" idx="30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ftr" idx="31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5" name="PlaceHolder 5"/>
          <p:cNvSpPr>
            <a:spLocks noGrp="1"/>
          </p:cNvSpPr>
          <p:nvPr>
            <p:ph type="sldNum" idx="31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4D557FE-A249-4219-BCE2-081EA49F4E9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8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8" name="PlaceHolder 3"/>
          <p:cNvSpPr>
            <a:spLocks noGrp="1"/>
          </p:cNvSpPr>
          <p:nvPr>
            <p:ph type="dt" idx="31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9" name="PlaceHolder 4"/>
          <p:cNvSpPr>
            <a:spLocks noGrp="1"/>
          </p:cNvSpPr>
          <p:nvPr>
            <p:ph type="ftr" idx="31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0" name="PlaceHolder 5"/>
          <p:cNvSpPr>
            <a:spLocks noGrp="1"/>
          </p:cNvSpPr>
          <p:nvPr>
            <p:ph type="sldNum" idx="31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0B0C951-9881-4730-8026-1DC2827DCE1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dt" idx="31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ftr" idx="31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5" name="PlaceHolder 5"/>
          <p:cNvSpPr>
            <a:spLocks noGrp="1"/>
          </p:cNvSpPr>
          <p:nvPr>
            <p:ph type="sldNum" idx="31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880EB4B-EE97-4506-8836-FE11C9F5C8D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raz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body"/>
          </p:nvPr>
        </p:nvSpPr>
        <p:spPr>
          <a:xfrm>
            <a:off x="3505320" y="616680"/>
            <a:ext cx="5028840" cy="365724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1"/>
            </a:solidFill>
            <a:round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Kliknij ikonę, aby dodać obraz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dt" idx="3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ftr" idx="3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sldNum" idx="33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224894B-6E31-4D51-BCF8-F00BE6C1EC0A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title"/>
          </p:nvPr>
        </p:nvSpPr>
        <p:spPr>
          <a:xfrm>
            <a:off x="380880" y="4993920"/>
            <a:ext cx="5866920" cy="52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80880" y="5533200"/>
            <a:ext cx="5866920" cy="767880"/>
          </a:xfrm>
          <a:prstGeom prst="rect">
            <a:avLst/>
          </a:prstGeom>
          <a:noFill/>
          <a:ln w="0">
            <a:noFill/>
          </a:ln>
        </p:spPr>
        <p:txBody>
          <a:bodyPr lIns="109800" rIns="90000" tIns="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dt" idx="31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ftr" idx="31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0" name="PlaceHolder 5"/>
          <p:cNvSpPr>
            <a:spLocks noGrp="1"/>
          </p:cNvSpPr>
          <p:nvPr>
            <p:ph type="sldNum" idx="32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B8BE3C-2647-471B-8EFE-AAA15CA4882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8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4" name="PlaceHolder 4"/>
          <p:cNvSpPr>
            <a:spLocks noGrp="1"/>
          </p:cNvSpPr>
          <p:nvPr>
            <p:ph type="dt" idx="32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5" name="PlaceHolder 5"/>
          <p:cNvSpPr>
            <a:spLocks noGrp="1"/>
          </p:cNvSpPr>
          <p:nvPr>
            <p:ph type="ftr" idx="32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6" name="PlaceHolder 6"/>
          <p:cNvSpPr>
            <a:spLocks noGrp="1"/>
          </p:cNvSpPr>
          <p:nvPr>
            <p:ph type="sldNum" idx="32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6FEBBD5-ADF4-4405-80A5-DC8EB11A81B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2" name="PlaceHolder 6"/>
          <p:cNvSpPr>
            <a:spLocks noGrp="1"/>
          </p:cNvSpPr>
          <p:nvPr>
            <p:ph type="dt" idx="32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3" name="PlaceHolder 7"/>
          <p:cNvSpPr>
            <a:spLocks noGrp="1"/>
          </p:cNvSpPr>
          <p:nvPr>
            <p:ph type="ftr" idx="32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4" name="PlaceHolder 8"/>
          <p:cNvSpPr>
            <a:spLocks noGrp="1"/>
          </p:cNvSpPr>
          <p:nvPr>
            <p:ph type="sldNum" idx="32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6ADB8EE-0AEB-447C-BBFC-5E1B06D5505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dt" idx="32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ftr" idx="32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8" name="PlaceHolder 4"/>
          <p:cNvSpPr>
            <a:spLocks noGrp="1"/>
          </p:cNvSpPr>
          <p:nvPr>
            <p:ph type="sldNum" idx="32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B08A85-599E-4DDE-994B-E4B87860C6D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dt" idx="33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ftr" idx="33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 type="sldNum" idx="33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AA5CA8-C3DE-44ED-8999-BDB16CB416E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dt" idx="33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6" name="PlaceHolder 5"/>
          <p:cNvSpPr>
            <a:spLocks noGrp="1"/>
          </p:cNvSpPr>
          <p:nvPr>
            <p:ph type="ftr" idx="33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7" name="PlaceHolder 6"/>
          <p:cNvSpPr>
            <a:spLocks noGrp="1"/>
          </p:cNvSpPr>
          <p:nvPr>
            <p:ph type="sldNum" idx="33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5754AD6-2A2F-4A1C-AF72-570EC7FB36B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dt" idx="33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2" name="PlaceHolder 5"/>
          <p:cNvSpPr>
            <a:spLocks noGrp="1"/>
          </p:cNvSpPr>
          <p:nvPr>
            <p:ph type="ftr" idx="33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3" name="PlaceHolder 6"/>
          <p:cNvSpPr>
            <a:spLocks noGrp="1"/>
          </p:cNvSpPr>
          <p:nvPr>
            <p:ph type="sldNum" idx="33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81DBCF-95EB-4F23-815C-56B99B9B52C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9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 type="dt" idx="33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 type="ftr" idx="34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7" name="PlaceHolder 4"/>
          <p:cNvSpPr>
            <a:spLocks noGrp="1"/>
          </p:cNvSpPr>
          <p:nvPr>
            <p:ph type="sldNum" idx="34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1B4323-3F17-4120-9C3E-4430C0D5516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9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dt" idx="34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 type="ftr" idx="34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2" name="PlaceHolder 5"/>
          <p:cNvSpPr>
            <a:spLocks noGrp="1"/>
          </p:cNvSpPr>
          <p:nvPr>
            <p:ph type="sldNum" idx="34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7DDE72D-872D-4A7B-9918-F82EF26B2BD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9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dt" idx="34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ftr" idx="34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7" name="PlaceHolder 5"/>
          <p:cNvSpPr>
            <a:spLocks noGrp="1"/>
          </p:cNvSpPr>
          <p:nvPr>
            <p:ph type="sldNum" idx="34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DA1E1C4-CFEA-4E0F-AE50-C1BF7755925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Picture 7" descr=""/>
          <p:cNvPicPr/>
          <p:nvPr/>
        </p:nvPicPr>
        <p:blipFill>
          <a:blip r:embed="rId3"/>
          <a:stretch/>
        </p:blipFill>
        <p:spPr>
          <a:xfrm>
            <a:off x="0" y="7920"/>
            <a:ext cx="9143640" cy="684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95640" y="2565360"/>
            <a:ext cx="5040000" cy="790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24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7600" strike="noStrike" u="none">
                <a:solidFill>
                  <a:srgbClr val="ffd62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76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3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3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9DE77F7-7A9E-4870-9654-BB0D5EA8EEA7}" type="slidenum"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9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dt" idx="34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ftr" idx="34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2" name="PlaceHolder 5"/>
          <p:cNvSpPr>
            <a:spLocks noGrp="1"/>
          </p:cNvSpPr>
          <p:nvPr>
            <p:ph type="sldNum" idx="35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4B55641-CD4D-4354-B1D4-A40B7F212CA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dt" idx="35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ftr" idx="35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7" name="PlaceHolder 5"/>
          <p:cNvSpPr>
            <a:spLocks noGrp="1"/>
          </p:cNvSpPr>
          <p:nvPr>
            <p:ph type="sldNum" idx="35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9FD06A-F0D6-4CEB-B913-BD58FF94FF1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9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1" name="PlaceHolder 4"/>
          <p:cNvSpPr>
            <a:spLocks noGrp="1"/>
          </p:cNvSpPr>
          <p:nvPr>
            <p:ph type="dt" idx="35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2" name="PlaceHolder 5"/>
          <p:cNvSpPr>
            <a:spLocks noGrp="1"/>
          </p:cNvSpPr>
          <p:nvPr>
            <p:ph type="ftr" idx="35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3" name="PlaceHolder 6"/>
          <p:cNvSpPr>
            <a:spLocks noGrp="1"/>
          </p:cNvSpPr>
          <p:nvPr>
            <p:ph type="sldNum" idx="35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B40818A-F6BD-4F72-B566-23F612F3791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9" name="PlaceHolder 6"/>
          <p:cNvSpPr>
            <a:spLocks noGrp="1"/>
          </p:cNvSpPr>
          <p:nvPr>
            <p:ph type="dt" idx="35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0" name="PlaceHolder 7"/>
          <p:cNvSpPr>
            <a:spLocks noGrp="1"/>
          </p:cNvSpPr>
          <p:nvPr>
            <p:ph type="ftr" idx="35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1" name="PlaceHolder 8"/>
          <p:cNvSpPr>
            <a:spLocks noGrp="1"/>
          </p:cNvSpPr>
          <p:nvPr>
            <p:ph type="sldNum" idx="35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A64823B-3497-4F58-A0B9-AF77FA1BFD9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9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dt" idx="36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ftr" idx="36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5" name="PlaceHolder 4"/>
          <p:cNvSpPr>
            <a:spLocks noGrp="1"/>
          </p:cNvSpPr>
          <p:nvPr>
            <p:ph type="sldNum" idx="36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9C44B00-F862-4AEF-912A-6AD80A15EBF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dt" idx="36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ftr" idx="36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sldNum" idx="36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2147327-F26F-4270-9236-55F5D1847B3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2" name="PlaceHolder 4"/>
          <p:cNvSpPr>
            <a:spLocks noGrp="1"/>
          </p:cNvSpPr>
          <p:nvPr>
            <p:ph type="dt" idx="36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3" name="PlaceHolder 5"/>
          <p:cNvSpPr>
            <a:spLocks noGrp="1"/>
          </p:cNvSpPr>
          <p:nvPr>
            <p:ph type="ftr" idx="36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4" name="PlaceHolder 6"/>
          <p:cNvSpPr>
            <a:spLocks noGrp="1"/>
          </p:cNvSpPr>
          <p:nvPr>
            <p:ph type="sldNum" idx="36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34BBF6-BAA1-438E-AC1A-54D5EFF0A82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 type="dt" idx="36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9" name="PlaceHolder 5"/>
          <p:cNvSpPr>
            <a:spLocks noGrp="1"/>
          </p:cNvSpPr>
          <p:nvPr>
            <p:ph type="ftr" idx="37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0" name="PlaceHolder 6"/>
          <p:cNvSpPr>
            <a:spLocks noGrp="1"/>
          </p:cNvSpPr>
          <p:nvPr>
            <p:ph type="sldNum" idx="37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A43B195-E7CE-4E50-9400-40D5DED24B8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dt" idx="37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ftr" idx="37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4" name="PlaceHolder 4"/>
          <p:cNvSpPr>
            <a:spLocks noGrp="1"/>
          </p:cNvSpPr>
          <p:nvPr>
            <p:ph type="sldNum" idx="37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41D32C4-033D-4F46-A27B-5DD94227C2C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0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dt" idx="37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8" name="PlaceHolder 4"/>
          <p:cNvSpPr>
            <a:spLocks noGrp="1"/>
          </p:cNvSpPr>
          <p:nvPr>
            <p:ph type="ftr" idx="37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9" name="PlaceHolder 5"/>
          <p:cNvSpPr>
            <a:spLocks noGrp="1"/>
          </p:cNvSpPr>
          <p:nvPr>
            <p:ph type="sldNum" idx="37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8CC8842-C355-4CB8-BDA0-3D366B6AC1F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dt" idx="3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ftr" idx="3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sldNum" idx="3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4208917-B32B-4399-A20C-7D416E766D51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0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dt" idx="37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3" name="PlaceHolder 4"/>
          <p:cNvSpPr>
            <a:spLocks noGrp="1"/>
          </p:cNvSpPr>
          <p:nvPr>
            <p:ph type="ftr" idx="37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4" name="PlaceHolder 5"/>
          <p:cNvSpPr>
            <a:spLocks noGrp="1"/>
          </p:cNvSpPr>
          <p:nvPr>
            <p:ph type="sldNum" idx="38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DBEEE6-66D2-49A8-8941-3EBCD3B024D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0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dt" idx="38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8" name="PlaceHolder 4"/>
          <p:cNvSpPr>
            <a:spLocks noGrp="1"/>
          </p:cNvSpPr>
          <p:nvPr>
            <p:ph type="ftr" idx="38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9" name="PlaceHolder 5"/>
          <p:cNvSpPr>
            <a:spLocks noGrp="1"/>
          </p:cNvSpPr>
          <p:nvPr>
            <p:ph type="sldNum" idx="38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5AF4C4-5144-4308-B227-7C0C428C3F3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2" name="PlaceHolder 3"/>
          <p:cNvSpPr>
            <a:spLocks noGrp="1"/>
          </p:cNvSpPr>
          <p:nvPr>
            <p:ph type="dt" idx="38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3" name="PlaceHolder 4"/>
          <p:cNvSpPr>
            <a:spLocks noGrp="1"/>
          </p:cNvSpPr>
          <p:nvPr>
            <p:ph type="ftr" idx="38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4" name="PlaceHolder 5"/>
          <p:cNvSpPr>
            <a:spLocks noGrp="1"/>
          </p:cNvSpPr>
          <p:nvPr>
            <p:ph type="sldNum" idx="38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795061-489F-4343-BB20-BE5592673B7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0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8" name="PlaceHolder 4"/>
          <p:cNvSpPr>
            <a:spLocks noGrp="1"/>
          </p:cNvSpPr>
          <p:nvPr>
            <p:ph type="dt" idx="38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9" name="PlaceHolder 5"/>
          <p:cNvSpPr>
            <a:spLocks noGrp="1"/>
          </p:cNvSpPr>
          <p:nvPr>
            <p:ph type="ftr" idx="38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0" name="PlaceHolder 6"/>
          <p:cNvSpPr>
            <a:spLocks noGrp="1"/>
          </p:cNvSpPr>
          <p:nvPr>
            <p:ph type="sldNum" idx="38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EB0619C-573A-4D58-A297-F4A1C527FBA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3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4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5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6" name="PlaceHolder 6"/>
          <p:cNvSpPr>
            <a:spLocks noGrp="1"/>
          </p:cNvSpPr>
          <p:nvPr>
            <p:ph type="dt" idx="39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7" name="PlaceHolder 7"/>
          <p:cNvSpPr>
            <a:spLocks noGrp="1"/>
          </p:cNvSpPr>
          <p:nvPr>
            <p:ph type="ftr" idx="39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8" name="PlaceHolder 8"/>
          <p:cNvSpPr>
            <a:spLocks noGrp="1"/>
          </p:cNvSpPr>
          <p:nvPr>
            <p:ph type="sldNum" idx="39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6CE3A8-CF50-439A-9008-1D79CA95EA1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dt" idx="39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ftr" idx="39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 type="sldNum" idx="39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DC643B-CA27-4AB0-BFE0-B81AC8D4647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dt" idx="39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ftr" idx="39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 type="sldNum" idx="39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22EE028-0300-45EE-A3CB-A5DB01DBFBE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9" name="PlaceHolder 4"/>
          <p:cNvSpPr>
            <a:spLocks noGrp="1"/>
          </p:cNvSpPr>
          <p:nvPr>
            <p:ph type="dt" idx="39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0" name="PlaceHolder 5"/>
          <p:cNvSpPr>
            <a:spLocks noGrp="1"/>
          </p:cNvSpPr>
          <p:nvPr>
            <p:ph type="ftr" idx="40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1" name="PlaceHolder 6"/>
          <p:cNvSpPr>
            <a:spLocks noGrp="1"/>
          </p:cNvSpPr>
          <p:nvPr>
            <p:ph type="sldNum" idx="40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E05EEB-BE2C-413A-A9B8-69051BC86BD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75" name="PlaceHolder 4"/>
          <p:cNvSpPr>
            <a:spLocks noGrp="1"/>
          </p:cNvSpPr>
          <p:nvPr>
            <p:ph type="dt" idx="40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6" name="PlaceHolder 5"/>
          <p:cNvSpPr>
            <a:spLocks noGrp="1"/>
          </p:cNvSpPr>
          <p:nvPr>
            <p:ph type="ftr" idx="40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7" name="PlaceHolder 6"/>
          <p:cNvSpPr>
            <a:spLocks noGrp="1"/>
          </p:cNvSpPr>
          <p:nvPr>
            <p:ph type="sldNum" idx="40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73C69D-BB57-4E34-A0EB-591020FBD01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dt" idx="40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ftr" idx="40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sldNum" idx="40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8F24B8-95DA-49A5-AAF4-84F069D375B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615000" y="1339920"/>
            <a:ext cx="207144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95280" y="1339920"/>
            <a:ext cx="606708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dt" idx="4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4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4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2864DB-04A4-4581-88B1-4C7809B672D4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dt" idx="40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5" name="PlaceHolder 4"/>
          <p:cNvSpPr>
            <a:spLocks noGrp="1"/>
          </p:cNvSpPr>
          <p:nvPr>
            <p:ph type="ftr" idx="40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6" name="PlaceHolder 5"/>
          <p:cNvSpPr>
            <a:spLocks noGrp="1"/>
          </p:cNvSpPr>
          <p:nvPr>
            <p:ph type="sldNum" idx="41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269BCA4-F151-493A-8445-247EA7E5B55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89" name="PlaceHolder 3"/>
          <p:cNvSpPr>
            <a:spLocks noGrp="1"/>
          </p:cNvSpPr>
          <p:nvPr>
            <p:ph type="dt" idx="41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0" name="PlaceHolder 4"/>
          <p:cNvSpPr>
            <a:spLocks noGrp="1"/>
          </p:cNvSpPr>
          <p:nvPr>
            <p:ph type="ftr" idx="41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1" name="PlaceHolder 5"/>
          <p:cNvSpPr>
            <a:spLocks noGrp="1"/>
          </p:cNvSpPr>
          <p:nvPr>
            <p:ph type="sldNum" idx="41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93097A-06B8-4FB9-9827-AEA7200D580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dt" idx="41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5" name="PlaceHolder 4"/>
          <p:cNvSpPr>
            <a:spLocks noGrp="1"/>
          </p:cNvSpPr>
          <p:nvPr>
            <p:ph type="ftr" idx="41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6" name="PlaceHolder 5"/>
          <p:cNvSpPr>
            <a:spLocks noGrp="1"/>
          </p:cNvSpPr>
          <p:nvPr>
            <p:ph type="sldNum" idx="41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F3EC00-DAE4-4D2B-B721-9C819A8E00D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dt" idx="41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ftr" idx="41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1" name="PlaceHolder 5"/>
          <p:cNvSpPr>
            <a:spLocks noGrp="1"/>
          </p:cNvSpPr>
          <p:nvPr>
            <p:ph type="sldNum" idx="41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03E58A-9618-4156-94A7-93753398A18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5" name="PlaceHolder 4"/>
          <p:cNvSpPr>
            <a:spLocks noGrp="1"/>
          </p:cNvSpPr>
          <p:nvPr>
            <p:ph type="dt" idx="42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6" name="PlaceHolder 5"/>
          <p:cNvSpPr>
            <a:spLocks noGrp="1"/>
          </p:cNvSpPr>
          <p:nvPr>
            <p:ph type="ftr" idx="42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7" name="PlaceHolder 6"/>
          <p:cNvSpPr>
            <a:spLocks noGrp="1"/>
          </p:cNvSpPr>
          <p:nvPr>
            <p:ph type="sldNum" idx="42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38AB38-3732-4818-B2E5-1B1B0EE9B95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3" name="PlaceHolder 6"/>
          <p:cNvSpPr>
            <a:spLocks noGrp="1"/>
          </p:cNvSpPr>
          <p:nvPr>
            <p:ph type="dt" idx="42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4" name="PlaceHolder 7"/>
          <p:cNvSpPr>
            <a:spLocks noGrp="1"/>
          </p:cNvSpPr>
          <p:nvPr>
            <p:ph type="ftr" idx="42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5" name="PlaceHolder 8"/>
          <p:cNvSpPr>
            <a:spLocks noGrp="1"/>
          </p:cNvSpPr>
          <p:nvPr>
            <p:ph type="sldNum" idx="42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431639-ADEB-49A4-A6EE-78570C81674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17" name="PlaceHolder 2"/>
          <p:cNvSpPr>
            <a:spLocks noGrp="1"/>
          </p:cNvSpPr>
          <p:nvPr>
            <p:ph type="dt" idx="42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ftr" idx="42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9" name="PlaceHolder 4"/>
          <p:cNvSpPr>
            <a:spLocks noGrp="1"/>
          </p:cNvSpPr>
          <p:nvPr>
            <p:ph type="sldNum" idx="42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07547B-D37F-4650-863F-43E78ECB009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dt" idx="42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1" name="PlaceHolder 2"/>
          <p:cNvSpPr>
            <a:spLocks noGrp="1"/>
          </p:cNvSpPr>
          <p:nvPr>
            <p:ph type="ftr" idx="43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2" name="PlaceHolder 3"/>
          <p:cNvSpPr>
            <a:spLocks noGrp="1"/>
          </p:cNvSpPr>
          <p:nvPr>
            <p:ph type="sldNum" idx="43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674084A-543E-4008-B59B-B69BFFF6969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26" name="PlaceHolder 4"/>
          <p:cNvSpPr>
            <a:spLocks noGrp="1"/>
          </p:cNvSpPr>
          <p:nvPr>
            <p:ph type="dt" idx="43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7" name="PlaceHolder 5"/>
          <p:cNvSpPr>
            <a:spLocks noGrp="1"/>
          </p:cNvSpPr>
          <p:nvPr>
            <p:ph type="ftr" idx="43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8" name="PlaceHolder 6"/>
          <p:cNvSpPr>
            <a:spLocks noGrp="1"/>
          </p:cNvSpPr>
          <p:nvPr>
            <p:ph type="sldNum" idx="43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4B07607-B698-4984-8CE0-7411C625201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31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32" name="PlaceHolder 4"/>
          <p:cNvSpPr>
            <a:spLocks noGrp="1"/>
          </p:cNvSpPr>
          <p:nvPr>
            <p:ph type="dt" idx="43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3" name="PlaceHolder 5"/>
          <p:cNvSpPr>
            <a:spLocks noGrp="1"/>
          </p:cNvSpPr>
          <p:nvPr>
            <p:ph type="ftr" idx="43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4" name="PlaceHolder 6"/>
          <p:cNvSpPr>
            <a:spLocks noGrp="1"/>
          </p:cNvSpPr>
          <p:nvPr>
            <p:ph type="sldNum" idx="43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C2BFE57-FF36-4BB4-90FC-57E7F353F75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dt" idx="4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sldNum" idx="4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06757E7-9423-4C0B-ABBF-543FB7F8BF49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dt" idx="43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ftr" idx="43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38" name="PlaceHolder 4"/>
          <p:cNvSpPr>
            <a:spLocks noGrp="1"/>
          </p:cNvSpPr>
          <p:nvPr>
            <p:ph type="sldNum" idx="44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2559053-E3B2-42B6-9E75-DBF890CD7A0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1" name="PlaceHolder 3"/>
          <p:cNvSpPr>
            <a:spLocks noGrp="1"/>
          </p:cNvSpPr>
          <p:nvPr>
            <p:ph type="dt" idx="44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2" name="PlaceHolder 4"/>
          <p:cNvSpPr>
            <a:spLocks noGrp="1"/>
          </p:cNvSpPr>
          <p:nvPr>
            <p:ph type="ftr" idx="44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3" name="PlaceHolder 5"/>
          <p:cNvSpPr>
            <a:spLocks noGrp="1"/>
          </p:cNvSpPr>
          <p:nvPr>
            <p:ph type="sldNum" idx="44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CD6F19B-B68D-4CCB-80BD-048E77D054B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dt" idx="44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ftr" idx="44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8" name="PlaceHolder 5"/>
          <p:cNvSpPr>
            <a:spLocks noGrp="1"/>
          </p:cNvSpPr>
          <p:nvPr>
            <p:ph type="sldNum" idx="44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E860C0-7F2C-4CAA-99D3-E52B27879DC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dt" idx="44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2" name="PlaceHolder 4"/>
          <p:cNvSpPr>
            <a:spLocks noGrp="1"/>
          </p:cNvSpPr>
          <p:nvPr>
            <p:ph type="ftr" idx="44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3" name="PlaceHolder 5"/>
          <p:cNvSpPr>
            <a:spLocks noGrp="1"/>
          </p:cNvSpPr>
          <p:nvPr>
            <p:ph type="sldNum" idx="44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05D3E9-33AF-4EE8-AC1E-B5FE12485CF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dt" idx="45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 type="ftr" idx="45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8" name="PlaceHolder 5"/>
          <p:cNvSpPr>
            <a:spLocks noGrp="1"/>
          </p:cNvSpPr>
          <p:nvPr>
            <p:ph type="sldNum" idx="45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B4D78A1-8A39-4FF5-A7CF-C520DCEA4B8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2" name="PlaceHolder 4"/>
          <p:cNvSpPr>
            <a:spLocks noGrp="1"/>
          </p:cNvSpPr>
          <p:nvPr>
            <p:ph type="dt" idx="45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3" name="PlaceHolder 5"/>
          <p:cNvSpPr>
            <a:spLocks noGrp="1"/>
          </p:cNvSpPr>
          <p:nvPr>
            <p:ph type="ftr" idx="45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4" name="PlaceHolder 6"/>
          <p:cNvSpPr>
            <a:spLocks noGrp="1"/>
          </p:cNvSpPr>
          <p:nvPr>
            <p:ph type="sldNum" idx="45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C28C2A6-19DB-4E59-9B62-4C899B40682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8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9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70" name="PlaceHolder 6"/>
          <p:cNvSpPr>
            <a:spLocks noGrp="1"/>
          </p:cNvSpPr>
          <p:nvPr>
            <p:ph type="dt" idx="45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1" name="PlaceHolder 7"/>
          <p:cNvSpPr>
            <a:spLocks noGrp="1"/>
          </p:cNvSpPr>
          <p:nvPr>
            <p:ph type="ftr" idx="45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2" name="PlaceHolder 8"/>
          <p:cNvSpPr>
            <a:spLocks noGrp="1"/>
          </p:cNvSpPr>
          <p:nvPr>
            <p:ph type="sldNum" idx="45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FA8A8D7-232D-4874-98FE-116F2C7CA0E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dt" idx="45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ftr" idx="46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6" name="PlaceHolder 4"/>
          <p:cNvSpPr>
            <a:spLocks noGrp="1"/>
          </p:cNvSpPr>
          <p:nvPr>
            <p:ph type="sldNum" idx="46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2BF7228-DCD1-401B-B9EC-F1196DBFB79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dt" idx="46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ftr" idx="46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sldNum" idx="46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48A9D85-9D0E-4CF9-A471-4301F2CDB9F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3" name="PlaceHolder 4"/>
          <p:cNvSpPr>
            <a:spLocks noGrp="1"/>
          </p:cNvSpPr>
          <p:nvPr>
            <p:ph type="dt" idx="46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4" name="PlaceHolder 5"/>
          <p:cNvSpPr>
            <a:spLocks noGrp="1"/>
          </p:cNvSpPr>
          <p:nvPr>
            <p:ph type="ftr" idx="46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5" name="PlaceHolder 6"/>
          <p:cNvSpPr>
            <a:spLocks noGrp="1"/>
          </p:cNvSpPr>
          <p:nvPr>
            <p:ph type="sldNum" idx="46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3C1B93B-6140-4721-AEC6-8B808CBB878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 idx="4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sldNum" idx="4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4178D11-0AC7-42CF-9BF1-2378D12712AD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89" name="PlaceHolder 4"/>
          <p:cNvSpPr>
            <a:spLocks noGrp="1"/>
          </p:cNvSpPr>
          <p:nvPr>
            <p:ph type="dt" idx="46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0" name="PlaceHolder 5"/>
          <p:cNvSpPr>
            <a:spLocks noGrp="1"/>
          </p:cNvSpPr>
          <p:nvPr>
            <p:ph type="ftr" idx="46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1" name="PlaceHolder 6"/>
          <p:cNvSpPr>
            <a:spLocks noGrp="1"/>
          </p:cNvSpPr>
          <p:nvPr>
            <p:ph type="sldNum" idx="47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DE88527-2E5D-4413-A675-E18F944F1BD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type="dt" idx="47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ftr" idx="47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5" name="PlaceHolder 4"/>
          <p:cNvSpPr>
            <a:spLocks noGrp="1"/>
          </p:cNvSpPr>
          <p:nvPr>
            <p:ph type="sldNum" idx="47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7FC892D-A0DA-4795-99A2-AD0D0FF7DD6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 type="dt" idx="47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9" name="PlaceHolder 4"/>
          <p:cNvSpPr>
            <a:spLocks noGrp="1"/>
          </p:cNvSpPr>
          <p:nvPr>
            <p:ph type="ftr" idx="47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0" name="PlaceHolder 5"/>
          <p:cNvSpPr>
            <a:spLocks noGrp="1"/>
          </p:cNvSpPr>
          <p:nvPr>
            <p:ph type="sldNum" idx="47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621941F-1FCA-49BF-8495-5A903155F1B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 type="dt" idx="47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4" name="PlaceHolder 4"/>
          <p:cNvSpPr>
            <a:spLocks noGrp="1"/>
          </p:cNvSpPr>
          <p:nvPr>
            <p:ph type="ftr" idx="47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5" name="PlaceHolder 5"/>
          <p:cNvSpPr>
            <a:spLocks noGrp="1"/>
          </p:cNvSpPr>
          <p:nvPr>
            <p:ph type="sldNum" idx="47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3B0BE51-E871-401F-A329-F47002B17DF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dt" idx="48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09" name="PlaceHolder 4"/>
          <p:cNvSpPr>
            <a:spLocks noGrp="1"/>
          </p:cNvSpPr>
          <p:nvPr>
            <p:ph type="ftr" idx="48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10" name="PlaceHolder 5"/>
          <p:cNvSpPr>
            <a:spLocks noGrp="1"/>
          </p:cNvSpPr>
          <p:nvPr>
            <p:ph type="sldNum" idx="48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F101DC-EF89-4766-B147-53564E422D5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3" name="PlaceHolder 3"/>
          <p:cNvSpPr>
            <a:spLocks noGrp="1"/>
          </p:cNvSpPr>
          <p:nvPr>
            <p:ph type="dt" idx="48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14" name="PlaceHolder 4"/>
          <p:cNvSpPr>
            <a:spLocks noGrp="1"/>
          </p:cNvSpPr>
          <p:nvPr>
            <p:ph type="ftr" idx="48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15" name="PlaceHolder 5"/>
          <p:cNvSpPr>
            <a:spLocks noGrp="1"/>
          </p:cNvSpPr>
          <p:nvPr>
            <p:ph type="sldNum" idx="48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C3D275-2A04-4748-BD13-911457085F7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19" name="PlaceHolder 4"/>
          <p:cNvSpPr>
            <a:spLocks noGrp="1"/>
          </p:cNvSpPr>
          <p:nvPr>
            <p:ph type="dt" idx="48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0" name="PlaceHolder 5"/>
          <p:cNvSpPr>
            <a:spLocks noGrp="1"/>
          </p:cNvSpPr>
          <p:nvPr>
            <p:ph type="ftr" idx="48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1" name="PlaceHolder 6"/>
          <p:cNvSpPr>
            <a:spLocks noGrp="1"/>
          </p:cNvSpPr>
          <p:nvPr>
            <p:ph type="sldNum" idx="48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5623771-770D-445F-84E4-49661A7CD3A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7" name="PlaceHolder 6"/>
          <p:cNvSpPr>
            <a:spLocks noGrp="1"/>
          </p:cNvSpPr>
          <p:nvPr>
            <p:ph type="dt" idx="48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8" name="PlaceHolder 7"/>
          <p:cNvSpPr>
            <a:spLocks noGrp="1"/>
          </p:cNvSpPr>
          <p:nvPr>
            <p:ph type="ftr" idx="49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9" name="PlaceHolder 8"/>
          <p:cNvSpPr>
            <a:spLocks noGrp="1"/>
          </p:cNvSpPr>
          <p:nvPr>
            <p:ph type="sldNum" idx="49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CC04CF-F224-4204-8E9A-69B90EF1A66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1" name="PlaceHolder 2"/>
          <p:cNvSpPr>
            <a:spLocks noGrp="1"/>
          </p:cNvSpPr>
          <p:nvPr>
            <p:ph type="dt" idx="49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2" name="PlaceHolder 3"/>
          <p:cNvSpPr>
            <a:spLocks noGrp="1"/>
          </p:cNvSpPr>
          <p:nvPr>
            <p:ph type="ftr" idx="49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3" name="PlaceHolder 4"/>
          <p:cNvSpPr>
            <a:spLocks noGrp="1"/>
          </p:cNvSpPr>
          <p:nvPr>
            <p:ph type="sldNum" idx="49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5A38358-B9D1-4A7C-89C5-EF35611ACBE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dt" idx="49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5" name="PlaceHolder 2"/>
          <p:cNvSpPr>
            <a:spLocks noGrp="1"/>
          </p:cNvSpPr>
          <p:nvPr>
            <p:ph type="ftr" idx="49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sldNum" idx="49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A9CF48-C6CE-43AF-9BFC-EC0F1572544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0" name="PlaceHolder 4"/>
          <p:cNvSpPr>
            <a:spLocks noGrp="1"/>
          </p:cNvSpPr>
          <p:nvPr>
            <p:ph type="dt" idx="49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1" name="PlaceHolder 5"/>
          <p:cNvSpPr>
            <a:spLocks noGrp="1"/>
          </p:cNvSpPr>
          <p:nvPr>
            <p:ph type="ftr" idx="49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2" name="PlaceHolder 6"/>
          <p:cNvSpPr>
            <a:spLocks noGrp="1"/>
          </p:cNvSpPr>
          <p:nvPr>
            <p:ph type="sldNum" idx="50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992FD35-FB44-4A57-A513-8911AE0806B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6" name="PlaceHolder 4"/>
          <p:cNvSpPr>
            <a:spLocks noGrp="1"/>
          </p:cNvSpPr>
          <p:nvPr>
            <p:ph type="dt" idx="50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7" name="PlaceHolder 5"/>
          <p:cNvSpPr>
            <a:spLocks noGrp="1"/>
          </p:cNvSpPr>
          <p:nvPr>
            <p:ph type="ftr" idx="50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8" name="PlaceHolder 6"/>
          <p:cNvSpPr>
            <a:spLocks noGrp="1"/>
          </p:cNvSpPr>
          <p:nvPr>
            <p:ph type="sldNum" idx="50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9D4D113-E0D4-4007-9274-B6F055D719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0" name="PlaceHolder 2"/>
          <p:cNvSpPr>
            <a:spLocks noGrp="1"/>
          </p:cNvSpPr>
          <p:nvPr>
            <p:ph type="dt" idx="50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1" name="PlaceHolder 3"/>
          <p:cNvSpPr>
            <a:spLocks noGrp="1"/>
          </p:cNvSpPr>
          <p:nvPr>
            <p:ph type="ftr" idx="50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2" name="PlaceHolder 4"/>
          <p:cNvSpPr>
            <a:spLocks noGrp="1"/>
          </p:cNvSpPr>
          <p:nvPr>
            <p:ph type="sldNum" idx="50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29EFC9C-8838-40C9-9524-69082A46965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5" name="PlaceHolder 3"/>
          <p:cNvSpPr>
            <a:spLocks noGrp="1"/>
          </p:cNvSpPr>
          <p:nvPr>
            <p:ph type="dt" idx="50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6" name="PlaceHolder 4"/>
          <p:cNvSpPr>
            <a:spLocks noGrp="1"/>
          </p:cNvSpPr>
          <p:nvPr>
            <p:ph type="ftr" idx="50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7" name="PlaceHolder 5"/>
          <p:cNvSpPr>
            <a:spLocks noGrp="1"/>
          </p:cNvSpPr>
          <p:nvPr>
            <p:ph type="sldNum" idx="50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4EE67F1-9F51-4CCF-8DE1-8920CFD0AC1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60" name="PlaceHolder 3"/>
          <p:cNvSpPr>
            <a:spLocks noGrp="1"/>
          </p:cNvSpPr>
          <p:nvPr>
            <p:ph type="dt" idx="5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1" name="PlaceHolder 4"/>
          <p:cNvSpPr>
            <a:spLocks noGrp="1"/>
          </p:cNvSpPr>
          <p:nvPr>
            <p:ph type="ftr" idx="5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2" name="PlaceHolder 5"/>
          <p:cNvSpPr>
            <a:spLocks noGrp="1"/>
          </p:cNvSpPr>
          <p:nvPr>
            <p:ph type="sldNum" idx="5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B16C6B-477B-4005-8FFE-A18DC7CB847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dt" idx="5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 type="ftr" idx="5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7" name="PlaceHolder 5"/>
          <p:cNvSpPr>
            <a:spLocks noGrp="1"/>
          </p:cNvSpPr>
          <p:nvPr>
            <p:ph type="sldNum" idx="5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634B1CD-7D81-4F14-8243-DE0F40639FE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dt" idx="5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1" name="PlaceHolder 4"/>
          <p:cNvSpPr>
            <a:spLocks noGrp="1"/>
          </p:cNvSpPr>
          <p:nvPr>
            <p:ph type="ftr" idx="5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2" name="PlaceHolder 5"/>
          <p:cNvSpPr>
            <a:spLocks noGrp="1"/>
          </p:cNvSpPr>
          <p:nvPr>
            <p:ph type="sldNum" idx="5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4C7E1F3-736C-42DF-AEB8-37AB6EB5D56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6" name="PlaceHolder 4"/>
          <p:cNvSpPr>
            <a:spLocks noGrp="1"/>
          </p:cNvSpPr>
          <p:nvPr>
            <p:ph type="dt" idx="5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7" name="PlaceHolder 5"/>
          <p:cNvSpPr>
            <a:spLocks noGrp="1"/>
          </p:cNvSpPr>
          <p:nvPr>
            <p:ph type="ftr" idx="5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8" name="PlaceHolder 6"/>
          <p:cNvSpPr>
            <a:spLocks noGrp="1"/>
          </p:cNvSpPr>
          <p:nvPr>
            <p:ph type="sldNum" idx="5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69C629A-0FA4-4680-AED6-1AA8AD28277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4" name="PlaceHolder 6"/>
          <p:cNvSpPr>
            <a:spLocks noGrp="1"/>
          </p:cNvSpPr>
          <p:nvPr>
            <p:ph type="dt" idx="5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85" name="PlaceHolder 7"/>
          <p:cNvSpPr>
            <a:spLocks noGrp="1"/>
          </p:cNvSpPr>
          <p:nvPr>
            <p:ph type="ftr" idx="5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86" name="PlaceHolder 8"/>
          <p:cNvSpPr>
            <a:spLocks noGrp="1"/>
          </p:cNvSpPr>
          <p:nvPr>
            <p:ph type="sldNum" idx="5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5A8BE0-EB0C-4F8B-AFA8-733C21360E7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88" name="PlaceHolder 2"/>
          <p:cNvSpPr>
            <a:spLocks noGrp="1"/>
          </p:cNvSpPr>
          <p:nvPr>
            <p:ph type="dt" idx="5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ftr" idx="5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0" name="PlaceHolder 4"/>
          <p:cNvSpPr>
            <a:spLocks noGrp="1"/>
          </p:cNvSpPr>
          <p:nvPr>
            <p:ph type="sldNum" idx="5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C035D12-B5A6-4E19-A738-E9F443A7EAF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dt" idx="4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ftr" idx="4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sldNum" idx="4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17D2E21-97F6-42B0-8AED-D7F8EFD36F96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dt" idx="5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2" name="PlaceHolder 2"/>
          <p:cNvSpPr>
            <a:spLocks noGrp="1"/>
          </p:cNvSpPr>
          <p:nvPr>
            <p:ph type="ftr" idx="5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3" name="PlaceHolder 3"/>
          <p:cNvSpPr>
            <a:spLocks noGrp="1"/>
          </p:cNvSpPr>
          <p:nvPr>
            <p:ph type="sldNum" idx="5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F0F1200-F9ED-4F77-A0B0-6F3778C9DEF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9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9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97" name="PlaceHolder 4"/>
          <p:cNvSpPr>
            <a:spLocks noGrp="1"/>
          </p:cNvSpPr>
          <p:nvPr>
            <p:ph type="dt" idx="5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8" name="PlaceHolder 5"/>
          <p:cNvSpPr>
            <a:spLocks noGrp="1"/>
          </p:cNvSpPr>
          <p:nvPr>
            <p:ph type="ftr" idx="5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99" name="PlaceHolder 6"/>
          <p:cNvSpPr>
            <a:spLocks noGrp="1"/>
          </p:cNvSpPr>
          <p:nvPr>
            <p:ph type="sldNum" idx="5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9A58A1-6EF1-4128-8839-241707AE3AC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03" name="PlaceHolder 4"/>
          <p:cNvSpPr>
            <a:spLocks noGrp="1"/>
          </p:cNvSpPr>
          <p:nvPr>
            <p:ph type="dt" idx="53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4" name="PlaceHolder 5"/>
          <p:cNvSpPr>
            <a:spLocks noGrp="1"/>
          </p:cNvSpPr>
          <p:nvPr>
            <p:ph type="ftr" idx="53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5" name="PlaceHolder 6"/>
          <p:cNvSpPr>
            <a:spLocks noGrp="1"/>
          </p:cNvSpPr>
          <p:nvPr>
            <p:ph type="sldNum" idx="53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9BE10AC-60A2-4937-8AA4-630E124CAAF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dt" idx="53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ftr" idx="53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9" name="PlaceHolder 4"/>
          <p:cNvSpPr>
            <a:spLocks noGrp="1"/>
          </p:cNvSpPr>
          <p:nvPr>
            <p:ph type="sldNum" idx="53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282CADD-FAD8-49BB-825C-5F3CCD0DCCF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2" name="PlaceHolder 3"/>
          <p:cNvSpPr>
            <a:spLocks noGrp="1"/>
          </p:cNvSpPr>
          <p:nvPr>
            <p:ph type="dt" idx="54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3" name="PlaceHolder 4"/>
          <p:cNvSpPr>
            <a:spLocks noGrp="1"/>
          </p:cNvSpPr>
          <p:nvPr>
            <p:ph type="ftr" idx="54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4" name="PlaceHolder 5"/>
          <p:cNvSpPr>
            <a:spLocks noGrp="1"/>
          </p:cNvSpPr>
          <p:nvPr>
            <p:ph type="sldNum" idx="54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66D558C-A7AA-47A1-9147-766BD22F43A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 type="dt" idx="54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8" name="PlaceHolder 4"/>
          <p:cNvSpPr>
            <a:spLocks noGrp="1"/>
          </p:cNvSpPr>
          <p:nvPr>
            <p:ph type="ftr" idx="54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9" name="PlaceHolder 5"/>
          <p:cNvSpPr>
            <a:spLocks noGrp="1"/>
          </p:cNvSpPr>
          <p:nvPr>
            <p:ph type="sldNum" idx="54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1B8EB9-A847-4368-A89C-06A39246386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dt" idx="54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 type="ftr" idx="54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4" name="PlaceHolder 5"/>
          <p:cNvSpPr>
            <a:spLocks noGrp="1"/>
          </p:cNvSpPr>
          <p:nvPr>
            <p:ph type="sldNum" idx="54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8305D2-00A4-4533-A6E5-6EEAA74B312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dt" idx="54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ftr" idx="55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sldNum" idx="55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4CC9FB7-BE0E-4872-8293-9051264F4E4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2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3" name="PlaceHolder 4"/>
          <p:cNvSpPr>
            <a:spLocks noGrp="1"/>
          </p:cNvSpPr>
          <p:nvPr>
            <p:ph type="dt" idx="55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4" name="PlaceHolder 5"/>
          <p:cNvSpPr>
            <a:spLocks noGrp="1"/>
          </p:cNvSpPr>
          <p:nvPr>
            <p:ph type="ftr" idx="55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5" name="PlaceHolder 6"/>
          <p:cNvSpPr>
            <a:spLocks noGrp="1"/>
          </p:cNvSpPr>
          <p:nvPr>
            <p:ph type="sldNum" idx="55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5910836-ECC7-4DB6-84DE-ADF7A8A5C69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7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8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9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40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41" name="PlaceHolder 6"/>
          <p:cNvSpPr>
            <a:spLocks noGrp="1"/>
          </p:cNvSpPr>
          <p:nvPr>
            <p:ph type="dt" idx="55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2" name="PlaceHolder 7"/>
          <p:cNvSpPr>
            <a:spLocks noGrp="1"/>
          </p:cNvSpPr>
          <p:nvPr>
            <p:ph type="ftr" idx="55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3" name="PlaceHolder 8"/>
          <p:cNvSpPr>
            <a:spLocks noGrp="1"/>
          </p:cNvSpPr>
          <p:nvPr>
            <p:ph type="sldNum" idx="55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EC7DE0-5182-418B-9F44-F7C1ACC15AE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 cap="all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i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dt" idx="5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ftr" idx="5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sldNum" idx="5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B63B91-F3B1-4E58-BDEA-D19F05835F55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45" name="PlaceHolder 2"/>
          <p:cNvSpPr>
            <a:spLocks noGrp="1"/>
          </p:cNvSpPr>
          <p:nvPr>
            <p:ph type="dt" idx="55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6" name="PlaceHolder 3"/>
          <p:cNvSpPr>
            <a:spLocks noGrp="1"/>
          </p:cNvSpPr>
          <p:nvPr>
            <p:ph type="ftr" idx="55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7" name="PlaceHolder 4"/>
          <p:cNvSpPr>
            <a:spLocks noGrp="1"/>
          </p:cNvSpPr>
          <p:nvPr>
            <p:ph type="sldNum" idx="56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749E45-1653-4ADD-A969-869C0535F73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dt" idx="56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ftr" idx="56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50" name="PlaceHolder 3"/>
          <p:cNvSpPr>
            <a:spLocks noGrp="1"/>
          </p:cNvSpPr>
          <p:nvPr>
            <p:ph type="sldNum" idx="56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AA81DB-1BE1-4B78-81D6-DB5492280CE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4" name="PlaceHolder 4"/>
          <p:cNvSpPr>
            <a:spLocks noGrp="1"/>
          </p:cNvSpPr>
          <p:nvPr>
            <p:ph type="dt" idx="56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55" name="PlaceHolder 5"/>
          <p:cNvSpPr>
            <a:spLocks noGrp="1"/>
          </p:cNvSpPr>
          <p:nvPr>
            <p:ph type="ftr" idx="56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56" name="PlaceHolder 6"/>
          <p:cNvSpPr>
            <a:spLocks noGrp="1"/>
          </p:cNvSpPr>
          <p:nvPr>
            <p:ph type="sldNum" idx="56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A090BD6-D70A-4C8B-9000-E840CD71356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0" name="PlaceHolder 4"/>
          <p:cNvSpPr>
            <a:spLocks noGrp="1"/>
          </p:cNvSpPr>
          <p:nvPr>
            <p:ph type="dt" idx="56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1" name="PlaceHolder 5"/>
          <p:cNvSpPr>
            <a:spLocks noGrp="1"/>
          </p:cNvSpPr>
          <p:nvPr>
            <p:ph type="ftr" idx="56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2" name="PlaceHolder 6"/>
          <p:cNvSpPr>
            <a:spLocks noGrp="1"/>
          </p:cNvSpPr>
          <p:nvPr>
            <p:ph type="sldNum" idx="56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2D8683A-E56A-4812-A339-36A6E2E8F00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4" name="PlaceHolder 2"/>
          <p:cNvSpPr>
            <a:spLocks noGrp="1"/>
          </p:cNvSpPr>
          <p:nvPr>
            <p:ph type="dt" idx="57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5" name="PlaceHolder 3"/>
          <p:cNvSpPr>
            <a:spLocks noGrp="1"/>
          </p:cNvSpPr>
          <p:nvPr>
            <p:ph type="ftr" idx="57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6" name="PlaceHolder 4"/>
          <p:cNvSpPr>
            <a:spLocks noGrp="1"/>
          </p:cNvSpPr>
          <p:nvPr>
            <p:ph type="sldNum" idx="57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00FCDA-9989-4550-944B-D3A815E6586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dt" idx="57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0" name="PlaceHolder 4"/>
          <p:cNvSpPr>
            <a:spLocks noGrp="1"/>
          </p:cNvSpPr>
          <p:nvPr>
            <p:ph type="ftr" idx="57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1" name="PlaceHolder 5"/>
          <p:cNvSpPr>
            <a:spLocks noGrp="1"/>
          </p:cNvSpPr>
          <p:nvPr>
            <p:ph type="sldNum" idx="57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9B57E5-FF56-4371-A731-72D47E77C3B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 type="dt" idx="57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5" name="PlaceHolder 4"/>
          <p:cNvSpPr>
            <a:spLocks noGrp="1"/>
          </p:cNvSpPr>
          <p:nvPr>
            <p:ph type="ftr" idx="57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6" name="PlaceHolder 5"/>
          <p:cNvSpPr>
            <a:spLocks noGrp="1"/>
          </p:cNvSpPr>
          <p:nvPr>
            <p:ph type="sldNum" idx="57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ABF027C-FEB3-4BD7-9990-90BDDDA30D9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9" name="PlaceHolder 3"/>
          <p:cNvSpPr>
            <a:spLocks noGrp="1"/>
          </p:cNvSpPr>
          <p:nvPr>
            <p:ph type="dt" idx="57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0" name="PlaceHolder 4"/>
          <p:cNvSpPr>
            <a:spLocks noGrp="1"/>
          </p:cNvSpPr>
          <p:nvPr>
            <p:ph type="ftr" idx="58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1" name="PlaceHolder 5"/>
          <p:cNvSpPr>
            <a:spLocks noGrp="1"/>
          </p:cNvSpPr>
          <p:nvPr>
            <p:ph type="sldNum" idx="58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F6B1C05-B4D0-472E-9BC0-A9E3AC9A00A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4" name="PlaceHolder 3"/>
          <p:cNvSpPr>
            <a:spLocks noGrp="1"/>
          </p:cNvSpPr>
          <p:nvPr>
            <p:ph type="dt" idx="58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5" name="PlaceHolder 4"/>
          <p:cNvSpPr>
            <a:spLocks noGrp="1"/>
          </p:cNvSpPr>
          <p:nvPr>
            <p:ph type="ftr" idx="58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6" name="PlaceHolder 5"/>
          <p:cNvSpPr>
            <a:spLocks noGrp="1"/>
          </p:cNvSpPr>
          <p:nvPr>
            <p:ph type="sldNum" idx="58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F802D8-5AA9-4894-AB4E-BE104894F61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 type="dt" idx="58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1" name="PlaceHolder 5"/>
          <p:cNvSpPr>
            <a:spLocks noGrp="1"/>
          </p:cNvSpPr>
          <p:nvPr>
            <p:ph type="ftr" idx="58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2" name="PlaceHolder 6"/>
          <p:cNvSpPr>
            <a:spLocks noGrp="1"/>
          </p:cNvSpPr>
          <p:nvPr>
            <p:ph type="sldNum" idx="58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F127B1D-950A-4A1C-B978-B19006EBEC1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ytuł i tekst pion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0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4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5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6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382C7E6-F231-46A9-85CC-8C7A00B90815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4832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dt" idx="5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ftr" idx="5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sldNum" idx="5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7829EC8-A3C0-4B96-8BFC-43FE48F8EBCE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8" name="PlaceHolder 6"/>
          <p:cNvSpPr>
            <a:spLocks noGrp="1"/>
          </p:cNvSpPr>
          <p:nvPr>
            <p:ph type="dt" idx="58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9" name="PlaceHolder 7"/>
          <p:cNvSpPr>
            <a:spLocks noGrp="1"/>
          </p:cNvSpPr>
          <p:nvPr>
            <p:ph type="ftr" idx="58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0" name="PlaceHolder 8"/>
          <p:cNvSpPr>
            <a:spLocks noGrp="1"/>
          </p:cNvSpPr>
          <p:nvPr>
            <p:ph type="sldNum" idx="59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B58095-FB39-4EE3-8038-D64E8BCB121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7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02" name="PlaceHolder 2"/>
          <p:cNvSpPr>
            <a:spLocks noGrp="1"/>
          </p:cNvSpPr>
          <p:nvPr>
            <p:ph type="dt" idx="59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3" name="PlaceHolder 3"/>
          <p:cNvSpPr>
            <a:spLocks noGrp="1"/>
          </p:cNvSpPr>
          <p:nvPr>
            <p:ph type="ftr" idx="59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4" name="PlaceHolder 4"/>
          <p:cNvSpPr>
            <a:spLocks noGrp="1"/>
          </p:cNvSpPr>
          <p:nvPr>
            <p:ph type="sldNum" idx="59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7AAC20-4261-43D4-A65B-D28EEF719DD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PlaceHolder 1"/>
          <p:cNvSpPr>
            <a:spLocks noGrp="1"/>
          </p:cNvSpPr>
          <p:nvPr>
            <p:ph type="dt" idx="59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6" name="PlaceHolder 2"/>
          <p:cNvSpPr>
            <a:spLocks noGrp="1"/>
          </p:cNvSpPr>
          <p:nvPr>
            <p:ph type="ftr" idx="59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7" name="PlaceHolder 3"/>
          <p:cNvSpPr>
            <a:spLocks noGrp="1"/>
          </p:cNvSpPr>
          <p:nvPr>
            <p:ph type="sldNum" idx="59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FBDEC53-DDB2-4C74-9508-37B468E04C2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0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1" name="PlaceHolder 4"/>
          <p:cNvSpPr>
            <a:spLocks noGrp="1"/>
          </p:cNvSpPr>
          <p:nvPr>
            <p:ph type="dt" idx="59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2" name="PlaceHolder 5"/>
          <p:cNvSpPr>
            <a:spLocks noGrp="1"/>
          </p:cNvSpPr>
          <p:nvPr>
            <p:ph type="ftr" idx="59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3" name="PlaceHolder 6"/>
          <p:cNvSpPr>
            <a:spLocks noGrp="1"/>
          </p:cNvSpPr>
          <p:nvPr>
            <p:ph type="sldNum" idx="59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AEC15D8-717B-4F8F-AF33-FFCC1217DBB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5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6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7" name="PlaceHolder 4"/>
          <p:cNvSpPr>
            <a:spLocks noGrp="1"/>
          </p:cNvSpPr>
          <p:nvPr>
            <p:ph type="dt" idx="60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8" name="PlaceHolder 5"/>
          <p:cNvSpPr>
            <a:spLocks noGrp="1"/>
          </p:cNvSpPr>
          <p:nvPr>
            <p:ph type="ftr" idx="60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19" name="PlaceHolder 6"/>
          <p:cNvSpPr>
            <a:spLocks noGrp="1"/>
          </p:cNvSpPr>
          <p:nvPr>
            <p:ph type="sldNum" idx="60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D467462-1B9E-4248-888A-AA89F0BBE31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21" name="PlaceHolder 2"/>
          <p:cNvSpPr>
            <a:spLocks noGrp="1"/>
          </p:cNvSpPr>
          <p:nvPr>
            <p:ph type="dt" idx="60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2" name="PlaceHolder 3"/>
          <p:cNvSpPr>
            <a:spLocks noGrp="1"/>
          </p:cNvSpPr>
          <p:nvPr>
            <p:ph type="ftr" idx="60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3" name="PlaceHolder 4"/>
          <p:cNvSpPr>
            <a:spLocks noGrp="1"/>
          </p:cNvSpPr>
          <p:nvPr>
            <p:ph type="sldNum" idx="60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3DBE16-A474-414F-8934-37856A24B14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8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26" name="PlaceHolder 3"/>
          <p:cNvSpPr>
            <a:spLocks noGrp="1"/>
          </p:cNvSpPr>
          <p:nvPr>
            <p:ph type="dt" idx="60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7" name="PlaceHolder 4"/>
          <p:cNvSpPr>
            <a:spLocks noGrp="1"/>
          </p:cNvSpPr>
          <p:nvPr>
            <p:ph type="ftr" idx="60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8" name="PlaceHolder 5"/>
          <p:cNvSpPr>
            <a:spLocks noGrp="1"/>
          </p:cNvSpPr>
          <p:nvPr>
            <p:ph type="sldNum" idx="60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835D50-6C60-4218-B868-0AC3EE7287C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1" name="PlaceHolder 3"/>
          <p:cNvSpPr>
            <a:spLocks noGrp="1"/>
          </p:cNvSpPr>
          <p:nvPr>
            <p:ph type="dt" idx="60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2" name="PlaceHolder 4"/>
          <p:cNvSpPr>
            <a:spLocks noGrp="1"/>
          </p:cNvSpPr>
          <p:nvPr>
            <p:ph type="ftr" idx="61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3" name="PlaceHolder 5"/>
          <p:cNvSpPr>
            <a:spLocks noGrp="1"/>
          </p:cNvSpPr>
          <p:nvPr>
            <p:ph type="sldNum" idx="61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95DCA30-5FA3-47E1-9385-94CEDBB519F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8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6" name="PlaceHolder 3"/>
          <p:cNvSpPr>
            <a:spLocks noGrp="1"/>
          </p:cNvSpPr>
          <p:nvPr>
            <p:ph type="dt" idx="61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7" name="PlaceHolder 4"/>
          <p:cNvSpPr>
            <a:spLocks noGrp="1"/>
          </p:cNvSpPr>
          <p:nvPr>
            <p:ph type="ftr" idx="61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8" name="PlaceHolder 5"/>
          <p:cNvSpPr>
            <a:spLocks noGrp="1"/>
          </p:cNvSpPr>
          <p:nvPr>
            <p:ph type="sldNum" idx="61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706C8A-9DDC-4920-8226-159D6B97541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 type="dt" idx="61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2" name="PlaceHolder 4"/>
          <p:cNvSpPr>
            <a:spLocks noGrp="1"/>
          </p:cNvSpPr>
          <p:nvPr>
            <p:ph type="ftr" idx="61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3" name="PlaceHolder 5"/>
          <p:cNvSpPr>
            <a:spLocks noGrp="1"/>
          </p:cNvSpPr>
          <p:nvPr>
            <p:ph type="sldNum" idx="61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F4EC32-C5C2-43D2-B926-1C59756A4E0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dt" idx="5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ftr" idx="5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" name="PlaceHolder 8"/>
          <p:cNvSpPr>
            <a:spLocks noGrp="1"/>
          </p:cNvSpPr>
          <p:nvPr>
            <p:ph type="sldNum" idx="5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F20EC8-2536-417E-B8EB-D5ACF5D69A81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7" name="PlaceHolder 4"/>
          <p:cNvSpPr>
            <a:spLocks noGrp="1"/>
          </p:cNvSpPr>
          <p:nvPr>
            <p:ph type="dt" idx="61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8" name="PlaceHolder 5"/>
          <p:cNvSpPr>
            <a:spLocks noGrp="1"/>
          </p:cNvSpPr>
          <p:nvPr>
            <p:ph type="ftr" idx="61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9" name="PlaceHolder 6"/>
          <p:cNvSpPr>
            <a:spLocks noGrp="1"/>
          </p:cNvSpPr>
          <p:nvPr>
            <p:ph type="sldNum" idx="62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1D435A-1780-4CF8-9815-444C6CDD174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3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4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5" name="PlaceHolder 6"/>
          <p:cNvSpPr>
            <a:spLocks noGrp="1"/>
          </p:cNvSpPr>
          <p:nvPr>
            <p:ph type="dt" idx="62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6" name="PlaceHolder 7"/>
          <p:cNvSpPr>
            <a:spLocks noGrp="1"/>
          </p:cNvSpPr>
          <p:nvPr>
            <p:ph type="ftr" idx="62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57" name="PlaceHolder 8"/>
          <p:cNvSpPr>
            <a:spLocks noGrp="1"/>
          </p:cNvSpPr>
          <p:nvPr>
            <p:ph type="sldNum" idx="62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6555C9-B20C-45B7-B52D-2E79C7A6957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 type="dt" idx="62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0" name="PlaceHolder 3"/>
          <p:cNvSpPr>
            <a:spLocks noGrp="1"/>
          </p:cNvSpPr>
          <p:nvPr>
            <p:ph type="ftr" idx="62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1" name="PlaceHolder 4"/>
          <p:cNvSpPr>
            <a:spLocks noGrp="1"/>
          </p:cNvSpPr>
          <p:nvPr>
            <p:ph type="sldNum" idx="62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7247765-C4F2-4FCB-B121-DE180FC177D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PlaceHolder 1"/>
          <p:cNvSpPr>
            <a:spLocks noGrp="1"/>
          </p:cNvSpPr>
          <p:nvPr>
            <p:ph type="dt" idx="62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3" name="PlaceHolder 2"/>
          <p:cNvSpPr>
            <a:spLocks noGrp="1"/>
          </p:cNvSpPr>
          <p:nvPr>
            <p:ph type="ftr" idx="62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4" name="PlaceHolder 3"/>
          <p:cNvSpPr>
            <a:spLocks noGrp="1"/>
          </p:cNvSpPr>
          <p:nvPr>
            <p:ph type="sldNum" idx="62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9788AA-4B7D-4DBF-8CB1-7BDA4BBF6D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6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6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68" name="PlaceHolder 4"/>
          <p:cNvSpPr>
            <a:spLocks noGrp="1"/>
          </p:cNvSpPr>
          <p:nvPr>
            <p:ph type="dt" idx="63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9" name="PlaceHolder 5"/>
          <p:cNvSpPr>
            <a:spLocks noGrp="1"/>
          </p:cNvSpPr>
          <p:nvPr>
            <p:ph type="ftr" idx="63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0" name="PlaceHolder 6"/>
          <p:cNvSpPr>
            <a:spLocks noGrp="1"/>
          </p:cNvSpPr>
          <p:nvPr>
            <p:ph type="sldNum" idx="63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F7385BA-7550-40D9-90F2-343F1DDB432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7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7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74" name="PlaceHolder 4"/>
          <p:cNvSpPr>
            <a:spLocks noGrp="1"/>
          </p:cNvSpPr>
          <p:nvPr>
            <p:ph type="dt" idx="63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5" name="PlaceHolder 5"/>
          <p:cNvSpPr>
            <a:spLocks noGrp="1"/>
          </p:cNvSpPr>
          <p:nvPr>
            <p:ph type="ftr" idx="63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6" name="PlaceHolder 6"/>
          <p:cNvSpPr>
            <a:spLocks noGrp="1"/>
          </p:cNvSpPr>
          <p:nvPr>
            <p:ph type="sldNum" idx="63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97B509B-BB48-4045-9E23-7A742F8F7F0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9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dt" idx="63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ftr" idx="63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0" name="PlaceHolder 4"/>
          <p:cNvSpPr>
            <a:spLocks noGrp="1"/>
          </p:cNvSpPr>
          <p:nvPr>
            <p:ph type="sldNum" idx="63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83C9B2-F598-4276-853A-8E78D76FDF2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9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83" name="PlaceHolder 3"/>
          <p:cNvSpPr>
            <a:spLocks noGrp="1"/>
          </p:cNvSpPr>
          <p:nvPr>
            <p:ph type="dt" idx="63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4" name="PlaceHolder 4"/>
          <p:cNvSpPr>
            <a:spLocks noGrp="1"/>
          </p:cNvSpPr>
          <p:nvPr>
            <p:ph type="ftr" idx="64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5" name="PlaceHolder 5"/>
          <p:cNvSpPr>
            <a:spLocks noGrp="1"/>
          </p:cNvSpPr>
          <p:nvPr>
            <p:ph type="sldNum" idx="64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3DD6E4C-AD0D-4F25-AB19-F62043F8F89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9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87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88" name="PlaceHolder 3"/>
          <p:cNvSpPr>
            <a:spLocks noGrp="1"/>
          </p:cNvSpPr>
          <p:nvPr>
            <p:ph type="dt" idx="64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9" name="PlaceHolder 4"/>
          <p:cNvSpPr>
            <a:spLocks noGrp="1"/>
          </p:cNvSpPr>
          <p:nvPr>
            <p:ph type="ftr" idx="64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0" name="PlaceHolder 5"/>
          <p:cNvSpPr>
            <a:spLocks noGrp="1"/>
          </p:cNvSpPr>
          <p:nvPr>
            <p:ph type="sldNum" idx="64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15C010B-0DA1-4B7E-BE56-0B38B1EAE8A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9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93" name="PlaceHolder 3"/>
          <p:cNvSpPr>
            <a:spLocks noGrp="1"/>
          </p:cNvSpPr>
          <p:nvPr>
            <p:ph type="dt" idx="64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4" name="PlaceHolder 4"/>
          <p:cNvSpPr>
            <a:spLocks noGrp="1"/>
          </p:cNvSpPr>
          <p:nvPr>
            <p:ph type="ftr" idx="64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5" name="PlaceHolder 5"/>
          <p:cNvSpPr>
            <a:spLocks noGrp="1"/>
          </p:cNvSpPr>
          <p:nvPr>
            <p:ph type="sldNum" idx="64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3267D5-98EB-4AA7-8978-68C8864C93D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dt" idx="5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ftr" idx="6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sldNum" idx="6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1C32F1-9BEE-4372-8BCA-BF06FF71CF28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98" name="PlaceHolder 3"/>
          <p:cNvSpPr>
            <a:spLocks noGrp="1"/>
          </p:cNvSpPr>
          <p:nvPr>
            <p:ph type="dt" idx="64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9" name="PlaceHolder 4"/>
          <p:cNvSpPr>
            <a:spLocks noGrp="1"/>
          </p:cNvSpPr>
          <p:nvPr>
            <p:ph type="ftr" idx="64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0" name="PlaceHolder 5"/>
          <p:cNvSpPr>
            <a:spLocks noGrp="1"/>
          </p:cNvSpPr>
          <p:nvPr>
            <p:ph type="sldNum" idx="65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20ECCB-FEB1-4A22-A49E-CDC6328EA1D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9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0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04" name="PlaceHolder 4"/>
          <p:cNvSpPr>
            <a:spLocks noGrp="1"/>
          </p:cNvSpPr>
          <p:nvPr>
            <p:ph type="dt" idx="65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5" name="PlaceHolder 5"/>
          <p:cNvSpPr>
            <a:spLocks noGrp="1"/>
          </p:cNvSpPr>
          <p:nvPr>
            <p:ph type="ftr" idx="65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6" name="PlaceHolder 6"/>
          <p:cNvSpPr>
            <a:spLocks noGrp="1"/>
          </p:cNvSpPr>
          <p:nvPr>
            <p:ph type="sldNum" idx="65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02ABD89-1B5B-4303-AA85-9E4B5B4ED77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0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0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1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1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12" name="PlaceHolder 6"/>
          <p:cNvSpPr>
            <a:spLocks noGrp="1"/>
          </p:cNvSpPr>
          <p:nvPr>
            <p:ph type="dt" idx="65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3" name="PlaceHolder 7"/>
          <p:cNvSpPr>
            <a:spLocks noGrp="1"/>
          </p:cNvSpPr>
          <p:nvPr>
            <p:ph type="ftr" idx="65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4" name="PlaceHolder 8"/>
          <p:cNvSpPr>
            <a:spLocks noGrp="1"/>
          </p:cNvSpPr>
          <p:nvPr>
            <p:ph type="sldNum" idx="65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C06EA9C-C169-4EE1-8B27-86327C6E97A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9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16" name="PlaceHolder 2"/>
          <p:cNvSpPr>
            <a:spLocks noGrp="1"/>
          </p:cNvSpPr>
          <p:nvPr>
            <p:ph type="dt" idx="65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7" name="PlaceHolder 3"/>
          <p:cNvSpPr>
            <a:spLocks noGrp="1"/>
          </p:cNvSpPr>
          <p:nvPr>
            <p:ph type="ftr" idx="65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8" name="PlaceHolder 4"/>
          <p:cNvSpPr>
            <a:spLocks noGrp="1"/>
          </p:cNvSpPr>
          <p:nvPr>
            <p:ph type="sldNum" idx="65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16689E3-DFA3-4484-921C-9A93A3E863C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dt" idx="66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0" name="PlaceHolder 2"/>
          <p:cNvSpPr>
            <a:spLocks noGrp="1"/>
          </p:cNvSpPr>
          <p:nvPr>
            <p:ph type="ftr" idx="66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1" name="PlaceHolder 3"/>
          <p:cNvSpPr>
            <a:spLocks noGrp="1"/>
          </p:cNvSpPr>
          <p:nvPr>
            <p:ph type="sldNum" idx="66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1D69E9-4194-4322-BC67-4A81F7FE43F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23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24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25" name="PlaceHolder 4"/>
          <p:cNvSpPr>
            <a:spLocks noGrp="1"/>
          </p:cNvSpPr>
          <p:nvPr>
            <p:ph type="dt" idx="66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6" name="PlaceHolder 5"/>
          <p:cNvSpPr>
            <a:spLocks noGrp="1"/>
          </p:cNvSpPr>
          <p:nvPr>
            <p:ph type="ftr" idx="66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7" name="PlaceHolder 6"/>
          <p:cNvSpPr>
            <a:spLocks noGrp="1"/>
          </p:cNvSpPr>
          <p:nvPr>
            <p:ph type="sldNum" idx="66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7DA5E41-438C-41A5-A18A-DFD36639322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2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1" name="PlaceHolder 4"/>
          <p:cNvSpPr>
            <a:spLocks noGrp="1"/>
          </p:cNvSpPr>
          <p:nvPr>
            <p:ph type="dt" idx="66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2" name="PlaceHolder 5"/>
          <p:cNvSpPr>
            <a:spLocks noGrp="1"/>
          </p:cNvSpPr>
          <p:nvPr>
            <p:ph type="ftr" idx="66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3" name="PlaceHolder 6"/>
          <p:cNvSpPr>
            <a:spLocks noGrp="1"/>
          </p:cNvSpPr>
          <p:nvPr>
            <p:ph type="sldNum" idx="66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25EE200-FEE0-45ED-9B11-1445EE58DC3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0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5" name="PlaceHolder 2"/>
          <p:cNvSpPr>
            <a:spLocks noGrp="1"/>
          </p:cNvSpPr>
          <p:nvPr>
            <p:ph type="dt" idx="66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6" name="PlaceHolder 3"/>
          <p:cNvSpPr>
            <a:spLocks noGrp="1"/>
          </p:cNvSpPr>
          <p:nvPr>
            <p:ph type="ftr" idx="67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7" name="PlaceHolder 4"/>
          <p:cNvSpPr>
            <a:spLocks noGrp="1"/>
          </p:cNvSpPr>
          <p:nvPr>
            <p:ph type="sldNum" idx="67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57980F5-B950-4AB3-99D5-CE4D09E011F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40" name="PlaceHolder 3"/>
          <p:cNvSpPr>
            <a:spLocks noGrp="1"/>
          </p:cNvSpPr>
          <p:nvPr>
            <p:ph type="dt" idx="67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1" name="PlaceHolder 4"/>
          <p:cNvSpPr>
            <a:spLocks noGrp="1"/>
          </p:cNvSpPr>
          <p:nvPr>
            <p:ph type="ftr" idx="67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2" name="PlaceHolder 5"/>
          <p:cNvSpPr>
            <a:spLocks noGrp="1"/>
          </p:cNvSpPr>
          <p:nvPr>
            <p:ph type="sldNum" idx="67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789ABD3-2E4E-4354-A9B8-849413F89A4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0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4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45" name="PlaceHolder 3"/>
          <p:cNvSpPr>
            <a:spLocks noGrp="1"/>
          </p:cNvSpPr>
          <p:nvPr>
            <p:ph type="dt" idx="67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6" name="PlaceHolder 4"/>
          <p:cNvSpPr>
            <a:spLocks noGrp="1"/>
          </p:cNvSpPr>
          <p:nvPr>
            <p:ph type="ftr" idx="67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7" name="PlaceHolder 5"/>
          <p:cNvSpPr>
            <a:spLocks noGrp="1"/>
          </p:cNvSpPr>
          <p:nvPr>
            <p:ph type="sldNum" idx="67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64A204-E415-4287-A457-63BD61E720B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dt" idx="6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ftr" idx="6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6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D952BE-C982-4ECC-8D8F-12A727F40203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0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dt" idx="67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1" name="PlaceHolder 4"/>
          <p:cNvSpPr>
            <a:spLocks noGrp="1"/>
          </p:cNvSpPr>
          <p:nvPr>
            <p:ph type="ftr" idx="67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2" name="PlaceHolder 5"/>
          <p:cNvSpPr>
            <a:spLocks noGrp="1"/>
          </p:cNvSpPr>
          <p:nvPr>
            <p:ph type="sldNum" idx="68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DA89FE1-D5BA-470F-BF84-1E9EBC9541F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55" name="PlaceHolder 3"/>
          <p:cNvSpPr>
            <a:spLocks noGrp="1"/>
          </p:cNvSpPr>
          <p:nvPr>
            <p:ph type="dt" idx="68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6" name="PlaceHolder 4"/>
          <p:cNvSpPr>
            <a:spLocks noGrp="1"/>
          </p:cNvSpPr>
          <p:nvPr>
            <p:ph type="ftr" idx="68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7" name="PlaceHolder 5"/>
          <p:cNvSpPr>
            <a:spLocks noGrp="1"/>
          </p:cNvSpPr>
          <p:nvPr>
            <p:ph type="sldNum" idx="68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EEF902C-15C3-4B7A-937C-7284EAE9CE5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0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1" name="PlaceHolder 4"/>
          <p:cNvSpPr>
            <a:spLocks noGrp="1"/>
          </p:cNvSpPr>
          <p:nvPr>
            <p:ph type="dt" idx="68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62" name="PlaceHolder 5"/>
          <p:cNvSpPr>
            <a:spLocks noGrp="1"/>
          </p:cNvSpPr>
          <p:nvPr>
            <p:ph type="ftr" idx="68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63" name="PlaceHolder 6"/>
          <p:cNvSpPr>
            <a:spLocks noGrp="1"/>
          </p:cNvSpPr>
          <p:nvPr>
            <p:ph type="sldNum" idx="68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FA93129-8AB8-4AE1-A18B-A292FBF758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69" name="PlaceHolder 6"/>
          <p:cNvSpPr>
            <a:spLocks noGrp="1"/>
          </p:cNvSpPr>
          <p:nvPr>
            <p:ph type="dt" idx="68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0" name="PlaceHolder 7"/>
          <p:cNvSpPr>
            <a:spLocks noGrp="1"/>
          </p:cNvSpPr>
          <p:nvPr>
            <p:ph type="ftr" idx="68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1" name="PlaceHolder 8"/>
          <p:cNvSpPr>
            <a:spLocks noGrp="1"/>
          </p:cNvSpPr>
          <p:nvPr>
            <p:ph type="sldNum" idx="68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FCA607E-46F1-4FFC-BB0F-41397B8FBDC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0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73" name="PlaceHolder 2"/>
          <p:cNvSpPr>
            <a:spLocks noGrp="1"/>
          </p:cNvSpPr>
          <p:nvPr>
            <p:ph type="dt" idx="69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4" name="PlaceHolder 3"/>
          <p:cNvSpPr>
            <a:spLocks noGrp="1"/>
          </p:cNvSpPr>
          <p:nvPr>
            <p:ph type="ftr" idx="69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5" name="PlaceHolder 4"/>
          <p:cNvSpPr>
            <a:spLocks noGrp="1"/>
          </p:cNvSpPr>
          <p:nvPr>
            <p:ph type="sldNum" idx="69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E838B2C-C5DA-4634-B592-2CBF6174D69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PlaceHolder 1"/>
          <p:cNvSpPr>
            <a:spLocks noGrp="1"/>
          </p:cNvSpPr>
          <p:nvPr>
            <p:ph type="dt" idx="69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7" name="PlaceHolder 2"/>
          <p:cNvSpPr>
            <a:spLocks noGrp="1"/>
          </p:cNvSpPr>
          <p:nvPr>
            <p:ph type="ftr" idx="69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8" name="PlaceHolder 3"/>
          <p:cNvSpPr>
            <a:spLocks noGrp="1"/>
          </p:cNvSpPr>
          <p:nvPr>
            <p:ph type="sldNum" idx="69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8E18553-2ACA-4669-BD9C-F30B737EC33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2" name="PlaceHolder 4"/>
          <p:cNvSpPr>
            <a:spLocks noGrp="1"/>
          </p:cNvSpPr>
          <p:nvPr>
            <p:ph type="dt" idx="69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83" name="PlaceHolder 5"/>
          <p:cNvSpPr>
            <a:spLocks noGrp="1"/>
          </p:cNvSpPr>
          <p:nvPr>
            <p:ph type="ftr" idx="69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84" name="PlaceHolder 6"/>
          <p:cNvSpPr>
            <a:spLocks noGrp="1"/>
          </p:cNvSpPr>
          <p:nvPr>
            <p:ph type="sldNum" idx="69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529D354-C6E6-4777-AD05-6022E2BDDD5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88" name="PlaceHolder 4"/>
          <p:cNvSpPr>
            <a:spLocks noGrp="1"/>
          </p:cNvSpPr>
          <p:nvPr>
            <p:ph type="dt" idx="69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89" name="PlaceHolder 5"/>
          <p:cNvSpPr>
            <a:spLocks noGrp="1"/>
          </p:cNvSpPr>
          <p:nvPr>
            <p:ph type="ftr" idx="70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0" name="PlaceHolder 6"/>
          <p:cNvSpPr>
            <a:spLocks noGrp="1"/>
          </p:cNvSpPr>
          <p:nvPr>
            <p:ph type="sldNum" idx="70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9AA4486-9726-4543-A2F8-AD7DF070A3B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2" name="PlaceHolder 2"/>
          <p:cNvSpPr>
            <a:spLocks noGrp="1"/>
          </p:cNvSpPr>
          <p:nvPr>
            <p:ph type="dt" idx="70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3" name="PlaceHolder 3"/>
          <p:cNvSpPr>
            <a:spLocks noGrp="1"/>
          </p:cNvSpPr>
          <p:nvPr>
            <p:ph type="ftr" idx="70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4" name="PlaceHolder 4"/>
          <p:cNvSpPr>
            <a:spLocks noGrp="1"/>
          </p:cNvSpPr>
          <p:nvPr>
            <p:ph type="sldNum" idx="70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4A0DD7B-5287-4BD0-9ECE-A0E7A6179C2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 type="dt" idx="70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8" name="PlaceHolder 4"/>
          <p:cNvSpPr>
            <a:spLocks noGrp="1"/>
          </p:cNvSpPr>
          <p:nvPr>
            <p:ph type="ftr" idx="70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9" name="PlaceHolder 5"/>
          <p:cNvSpPr>
            <a:spLocks noGrp="1"/>
          </p:cNvSpPr>
          <p:nvPr>
            <p:ph type="sldNum" idx="70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A12BDA2-B536-4B2C-AFF5-6289029C429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32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dt" idx="6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ftr" idx="6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sldNum" idx="6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1988983-7276-4A61-9C87-E54E0E8B0ECB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 type="dt" idx="70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3" name="PlaceHolder 4"/>
          <p:cNvSpPr>
            <a:spLocks noGrp="1"/>
          </p:cNvSpPr>
          <p:nvPr>
            <p:ph type="ftr" idx="70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4" name="PlaceHolder 5"/>
          <p:cNvSpPr>
            <a:spLocks noGrp="1"/>
          </p:cNvSpPr>
          <p:nvPr>
            <p:ph type="sldNum" idx="71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2FA0FF8-4703-4ADA-9190-B8AE927E435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dt" idx="71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8" name="PlaceHolder 4"/>
          <p:cNvSpPr>
            <a:spLocks noGrp="1"/>
          </p:cNvSpPr>
          <p:nvPr>
            <p:ph type="ftr" idx="71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09" name="PlaceHolder 5"/>
          <p:cNvSpPr>
            <a:spLocks noGrp="1"/>
          </p:cNvSpPr>
          <p:nvPr>
            <p:ph type="sldNum" idx="71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ED4623C-927E-4E26-91B7-9C63F9B6B78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2" name="PlaceHolder 3"/>
          <p:cNvSpPr>
            <a:spLocks noGrp="1"/>
          </p:cNvSpPr>
          <p:nvPr>
            <p:ph type="dt" idx="71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3" name="PlaceHolder 4"/>
          <p:cNvSpPr>
            <a:spLocks noGrp="1"/>
          </p:cNvSpPr>
          <p:nvPr>
            <p:ph type="ftr" idx="71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4" name="PlaceHolder 5"/>
          <p:cNvSpPr>
            <a:spLocks noGrp="1"/>
          </p:cNvSpPr>
          <p:nvPr>
            <p:ph type="sldNum" idx="71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E114651-64CC-4A97-A537-9760E81ED39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7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18" name="PlaceHolder 4"/>
          <p:cNvSpPr>
            <a:spLocks noGrp="1"/>
          </p:cNvSpPr>
          <p:nvPr>
            <p:ph type="dt" idx="71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9" name="PlaceHolder 5"/>
          <p:cNvSpPr>
            <a:spLocks noGrp="1"/>
          </p:cNvSpPr>
          <p:nvPr>
            <p:ph type="ftr" idx="71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0" name="PlaceHolder 6"/>
          <p:cNvSpPr>
            <a:spLocks noGrp="1"/>
          </p:cNvSpPr>
          <p:nvPr>
            <p:ph type="sldNum" idx="71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198D45A-198B-49B5-96FE-93C8A48E446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2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3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4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5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6" name="PlaceHolder 6"/>
          <p:cNvSpPr>
            <a:spLocks noGrp="1"/>
          </p:cNvSpPr>
          <p:nvPr>
            <p:ph type="dt" idx="72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7" name="PlaceHolder 7"/>
          <p:cNvSpPr>
            <a:spLocks noGrp="1"/>
          </p:cNvSpPr>
          <p:nvPr>
            <p:ph type="ftr" idx="72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28" name="PlaceHolder 8"/>
          <p:cNvSpPr>
            <a:spLocks noGrp="1"/>
          </p:cNvSpPr>
          <p:nvPr>
            <p:ph type="sldNum" idx="72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016A98B-4AAB-4C6C-B53D-3B87C914645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0" name="PlaceHolder 2"/>
          <p:cNvSpPr>
            <a:spLocks noGrp="1"/>
          </p:cNvSpPr>
          <p:nvPr>
            <p:ph type="dt" idx="72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1" name="PlaceHolder 3"/>
          <p:cNvSpPr>
            <a:spLocks noGrp="1"/>
          </p:cNvSpPr>
          <p:nvPr>
            <p:ph type="ftr" idx="72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2" name="PlaceHolder 4"/>
          <p:cNvSpPr>
            <a:spLocks noGrp="1"/>
          </p:cNvSpPr>
          <p:nvPr>
            <p:ph type="sldNum" idx="72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D95FD9-E1B5-4429-AABA-AC405F39D95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PlaceHolder 1"/>
          <p:cNvSpPr>
            <a:spLocks noGrp="1"/>
          </p:cNvSpPr>
          <p:nvPr>
            <p:ph type="dt" idx="72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4" name="PlaceHolder 2"/>
          <p:cNvSpPr>
            <a:spLocks noGrp="1"/>
          </p:cNvSpPr>
          <p:nvPr>
            <p:ph type="ftr" idx="72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5" name="PlaceHolder 3"/>
          <p:cNvSpPr>
            <a:spLocks noGrp="1"/>
          </p:cNvSpPr>
          <p:nvPr>
            <p:ph type="sldNum" idx="72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974FF5E-926C-4873-BF31-01023F89889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7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8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39" name="PlaceHolder 4"/>
          <p:cNvSpPr>
            <a:spLocks noGrp="1"/>
          </p:cNvSpPr>
          <p:nvPr>
            <p:ph type="dt" idx="72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0" name="PlaceHolder 5"/>
          <p:cNvSpPr>
            <a:spLocks noGrp="1"/>
          </p:cNvSpPr>
          <p:nvPr>
            <p:ph type="ftr" idx="73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1" name="PlaceHolder 6"/>
          <p:cNvSpPr>
            <a:spLocks noGrp="1"/>
          </p:cNvSpPr>
          <p:nvPr>
            <p:ph type="sldNum" idx="73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815781-E287-46AC-92B7-DF40549365D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5" name="PlaceHolder 4"/>
          <p:cNvSpPr>
            <a:spLocks noGrp="1"/>
          </p:cNvSpPr>
          <p:nvPr>
            <p:ph type="dt" idx="73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6" name="PlaceHolder 5"/>
          <p:cNvSpPr>
            <a:spLocks noGrp="1"/>
          </p:cNvSpPr>
          <p:nvPr>
            <p:ph type="ftr" idx="73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7" name="PlaceHolder 6"/>
          <p:cNvSpPr>
            <a:spLocks noGrp="1"/>
          </p:cNvSpPr>
          <p:nvPr>
            <p:ph type="sldNum" idx="73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6BF792E-7725-4B0E-B5CB-76EE591EF24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49" name="PlaceHolder 2"/>
          <p:cNvSpPr>
            <a:spLocks noGrp="1"/>
          </p:cNvSpPr>
          <p:nvPr>
            <p:ph type="dt" idx="73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0" name="PlaceHolder 3"/>
          <p:cNvSpPr>
            <a:spLocks noGrp="1"/>
          </p:cNvSpPr>
          <p:nvPr>
            <p:ph type="ftr" idx="73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1" name="PlaceHolder 4"/>
          <p:cNvSpPr>
            <a:spLocks noGrp="1"/>
          </p:cNvSpPr>
          <p:nvPr>
            <p:ph type="sldNum" idx="73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5D31F2-B531-4D48-8598-014DD72C4FD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Verdana"/>
              </a:rPr>
              <a:t>Click icon to add picture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dt" idx="6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ftr" idx="6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sldNum" idx="7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DD32AB0-7271-42BA-B977-135E75E8F0AF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4" name="PlaceHolder 3"/>
          <p:cNvSpPr>
            <a:spLocks noGrp="1"/>
          </p:cNvSpPr>
          <p:nvPr>
            <p:ph type="dt" idx="73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5" name="PlaceHolder 4"/>
          <p:cNvSpPr>
            <a:spLocks noGrp="1"/>
          </p:cNvSpPr>
          <p:nvPr>
            <p:ph type="ftr" idx="73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56" name="PlaceHolder 5"/>
          <p:cNvSpPr>
            <a:spLocks noGrp="1"/>
          </p:cNvSpPr>
          <p:nvPr>
            <p:ph type="sldNum" idx="74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FA73826-680B-403F-BD8A-831DB76A6CF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8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59" name="PlaceHolder 3"/>
          <p:cNvSpPr>
            <a:spLocks noGrp="1"/>
          </p:cNvSpPr>
          <p:nvPr>
            <p:ph type="dt" idx="74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0" name="PlaceHolder 4"/>
          <p:cNvSpPr>
            <a:spLocks noGrp="1"/>
          </p:cNvSpPr>
          <p:nvPr>
            <p:ph type="ftr" idx="74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1" name="PlaceHolder 5"/>
          <p:cNvSpPr>
            <a:spLocks noGrp="1"/>
          </p:cNvSpPr>
          <p:nvPr>
            <p:ph type="sldNum" idx="74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F0B8049-1416-492A-89F7-2CDA4D9B6EB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 type="dt" idx="74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5" name="PlaceHolder 4"/>
          <p:cNvSpPr>
            <a:spLocks noGrp="1"/>
          </p:cNvSpPr>
          <p:nvPr>
            <p:ph type="ftr" idx="74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6" name="PlaceHolder 5"/>
          <p:cNvSpPr>
            <a:spLocks noGrp="1"/>
          </p:cNvSpPr>
          <p:nvPr>
            <p:ph type="sldNum" idx="74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E218BE-AB1D-45ED-A499-DD2B430BF98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dt" idx="74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ftr" idx="74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1" name="PlaceHolder 5"/>
          <p:cNvSpPr>
            <a:spLocks noGrp="1"/>
          </p:cNvSpPr>
          <p:nvPr>
            <p:ph type="sldNum" idx="74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CACAF44-DBF9-4F4A-BF55-12F67CB5921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7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75" name="PlaceHolder 4"/>
          <p:cNvSpPr>
            <a:spLocks noGrp="1"/>
          </p:cNvSpPr>
          <p:nvPr>
            <p:ph type="dt" idx="75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6" name="PlaceHolder 5"/>
          <p:cNvSpPr>
            <a:spLocks noGrp="1"/>
          </p:cNvSpPr>
          <p:nvPr>
            <p:ph type="ftr" idx="75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7" name="PlaceHolder 6"/>
          <p:cNvSpPr>
            <a:spLocks noGrp="1"/>
          </p:cNvSpPr>
          <p:nvPr>
            <p:ph type="sldNum" idx="75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96F491A-BFE1-45D4-A43C-A6D87AC3FF9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7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3" name="PlaceHolder 6"/>
          <p:cNvSpPr>
            <a:spLocks noGrp="1"/>
          </p:cNvSpPr>
          <p:nvPr>
            <p:ph type="dt" idx="75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4" name="PlaceHolder 7"/>
          <p:cNvSpPr>
            <a:spLocks noGrp="1"/>
          </p:cNvSpPr>
          <p:nvPr>
            <p:ph type="ftr" idx="75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5" name="PlaceHolder 8"/>
          <p:cNvSpPr>
            <a:spLocks noGrp="1"/>
          </p:cNvSpPr>
          <p:nvPr>
            <p:ph type="sldNum" idx="75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E045A88-B1D8-4B76-9672-FBAB94272D3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87" name="PlaceHolder 2"/>
          <p:cNvSpPr>
            <a:spLocks noGrp="1"/>
          </p:cNvSpPr>
          <p:nvPr>
            <p:ph type="dt" idx="75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8" name="PlaceHolder 3"/>
          <p:cNvSpPr>
            <a:spLocks noGrp="1"/>
          </p:cNvSpPr>
          <p:nvPr>
            <p:ph type="ftr" idx="75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9" name="PlaceHolder 4"/>
          <p:cNvSpPr>
            <a:spLocks noGrp="1"/>
          </p:cNvSpPr>
          <p:nvPr>
            <p:ph type="sldNum" idx="75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717F4C-E208-442D-A8E5-069DBC70A0B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PlaceHolder 1"/>
          <p:cNvSpPr>
            <a:spLocks noGrp="1"/>
          </p:cNvSpPr>
          <p:nvPr>
            <p:ph type="dt" idx="75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1" name="PlaceHolder 2"/>
          <p:cNvSpPr>
            <a:spLocks noGrp="1"/>
          </p:cNvSpPr>
          <p:nvPr>
            <p:ph type="ftr" idx="76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2" name="PlaceHolder 3"/>
          <p:cNvSpPr>
            <a:spLocks noGrp="1"/>
          </p:cNvSpPr>
          <p:nvPr>
            <p:ph type="sldNum" idx="76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F52935-10F4-4C88-AEE0-4440BAF0D6A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94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95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96" name="PlaceHolder 4"/>
          <p:cNvSpPr>
            <a:spLocks noGrp="1"/>
          </p:cNvSpPr>
          <p:nvPr>
            <p:ph type="dt" idx="76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7" name="PlaceHolder 5"/>
          <p:cNvSpPr>
            <a:spLocks noGrp="1"/>
          </p:cNvSpPr>
          <p:nvPr>
            <p:ph type="ftr" idx="76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8" name="PlaceHolder 6"/>
          <p:cNvSpPr>
            <a:spLocks noGrp="1"/>
          </p:cNvSpPr>
          <p:nvPr>
            <p:ph type="sldNum" idx="76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2A94EF-6ED8-43EA-9E17-DE09AFD79D6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0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1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2" name="PlaceHolder 4"/>
          <p:cNvSpPr>
            <a:spLocks noGrp="1"/>
          </p:cNvSpPr>
          <p:nvPr>
            <p:ph type="dt" idx="76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3" name="PlaceHolder 5"/>
          <p:cNvSpPr>
            <a:spLocks noGrp="1"/>
          </p:cNvSpPr>
          <p:nvPr>
            <p:ph type="ftr" idx="76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4" name="PlaceHolder 6"/>
          <p:cNvSpPr>
            <a:spLocks noGrp="1"/>
          </p:cNvSpPr>
          <p:nvPr>
            <p:ph type="sldNum" idx="76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5651F90-819A-4FF2-B156-DBAB58B33E0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Picture 7" descr=""/>
          <p:cNvPicPr/>
          <p:nvPr/>
        </p:nvPicPr>
        <p:blipFill>
          <a:blip r:embed="rId3"/>
          <a:stretch/>
        </p:blipFill>
        <p:spPr>
          <a:xfrm>
            <a:off x="0" y="7920"/>
            <a:ext cx="9143640" cy="684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995640" y="2565360"/>
            <a:ext cx="5040000" cy="790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24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7600" strike="noStrike" u="none">
                <a:solidFill>
                  <a:srgbClr val="ffd62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76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7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ftr" idx="7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sldNum" idx="7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4C8E69-336B-4A3C-951A-1F284D22926E}" type="slidenum"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6" name="PlaceHolder 2"/>
          <p:cNvSpPr>
            <a:spLocks noGrp="1"/>
          </p:cNvSpPr>
          <p:nvPr>
            <p:ph type="dt" idx="76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7" name="PlaceHolder 3"/>
          <p:cNvSpPr>
            <a:spLocks noGrp="1"/>
          </p:cNvSpPr>
          <p:nvPr>
            <p:ph type="ftr" idx="76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8" name="PlaceHolder 4"/>
          <p:cNvSpPr>
            <a:spLocks noGrp="1"/>
          </p:cNvSpPr>
          <p:nvPr>
            <p:ph type="sldNum" idx="77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3A2ACDB-0F0F-4548-9AE3-AB75A2B528C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11" name="PlaceHolder 3"/>
          <p:cNvSpPr>
            <a:spLocks noGrp="1"/>
          </p:cNvSpPr>
          <p:nvPr>
            <p:ph type="dt" idx="77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2" name="PlaceHolder 4"/>
          <p:cNvSpPr>
            <a:spLocks noGrp="1"/>
          </p:cNvSpPr>
          <p:nvPr>
            <p:ph type="ftr" idx="77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3" name="PlaceHolder 5"/>
          <p:cNvSpPr>
            <a:spLocks noGrp="1"/>
          </p:cNvSpPr>
          <p:nvPr>
            <p:ph type="sldNum" idx="77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4FBA320-1325-4079-B040-9BC2363EEC4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15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16" name="PlaceHolder 3"/>
          <p:cNvSpPr>
            <a:spLocks noGrp="1"/>
          </p:cNvSpPr>
          <p:nvPr>
            <p:ph type="dt" idx="77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7" name="PlaceHolder 4"/>
          <p:cNvSpPr>
            <a:spLocks noGrp="1"/>
          </p:cNvSpPr>
          <p:nvPr>
            <p:ph type="ftr" idx="77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8" name="PlaceHolder 5"/>
          <p:cNvSpPr>
            <a:spLocks noGrp="1"/>
          </p:cNvSpPr>
          <p:nvPr>
            <p:ph type="sldNum" idx="77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9CE8146-FD62-4B2B-8B55-3F6CEAFFC5D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1" name="PlaceHolder 3"/>
          <p:cNvSpPr>
            <a:spLocks noGrp="1"/>
          </p:cNvSpPr>
          <p:nvPr>
            <p:ph type="dt" idx="77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22" name="PlaceHolder 4"/>
          <p:cNvSpPr>
            <a:spLocks noGrp="1"/>
          </p:cNvSpPr>
          <p:nvPr>
            <p:ph type="ftr" idx="77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23" name="PlaceHolder 5"/>
          <p:cNvSpPr>
            <a:spLocks noGrp="1"/>
          </p:cNvSpPr>
          <p:nvPr>
            <p:ph type="sldNum" idx="77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30DE6A-66EE-4C97-9B5D-52D56B37500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6" name="PlaceHolder 3"/>
          <p:cNvSpPr>
            <a:spLocks noGrp="1"/>
          </p:cNvSpPr>
          <p:nvPr>
            <p:ph type="dt" idx="78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27" name="PlaceHolder 4"/>
          <p:cNvSpPr>
            <a:spLocks noGrp="1"/>
          </p:cNvSpPr>
          <p:nvPr>
            <p:ph type="ftr" idx="78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28" name="PlaceHolder 5"/>
          <p:cNvSpPr>
            <a:spLocks noGrp="1"/>
          </p:cNvSpPr>
          <p:nvPr>
            <p:ph type="sldNum" idx="78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C7804A3-D90D-47A6-AC8C-E29ECC61C40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2" name="PlaceHolder 4"/>
          <p:cNvSpPr>
            <a:spLocks noGrp="1"/>
          </p:cNvSpPr>
          <p:nvPr>
            <p:ph type="dt" idx="78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33" name="PlaceHolder 5"/>
          <p:cNvSpPr>
            <a:spLocks noGrp="1"/>
          </p:cNvSpPr>
          <p:nvPr>
            <p:ph type="ftr" idx="78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34" name="PlaceHolder 6"/>
          <p:cNvSpPr>
            <a:spLocks noGrp="1"/>
          </p:cNvSpPr>
          <p:nvPr>
            <p:ph type="sldNum" idx="78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6B365BF-D1B6-4257-BA6E-97CDD6E54DD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6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7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8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39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40" name="PlaceHolder 6"/>
          <p:cNvSpPr>
            <a:spLocks noGrp="1"/>
          </p:cNvSpPr>
          <p:nvPr>
            <p:ph type="dt" idx="78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1" name="PlaceHolder 7"/>
          <p:cNvSpPr>
            <a:spLocks noGrp="1"/>
          </p:cNvSpPr>
          <p:nvPr>
            <p:ph type="ftr" idx="78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2" name="PlaceHolder 8"/>
          <p:cNvSpPr>
            <a:spLocks noGrp="1"/>
          </p:cNvSpPr>
          <p:nvPr>
            <p:ph type="sldNum" idx="78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0E4BD09-0CFF-40D1-B08A-9D8E5C3947B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44" name="PlaceHolder 2"/>
          <p:cNvSpPr>
            <a:spLocks noGrp="1"/>
          </p:cNvSpPr>
          <p:nvPr>
            <p:ph type="dt" idx="78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5" name="PlaceHolder 3"/>
          <p:cNvSpPr>
            <a:spLocks noGrp="1"/>
          </p:cNvSpPr>
          <p:nvPr>
            <p:ph type="ftr" idx="79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6" name="PlaceHolder 4"/>
          <p:cNvSpPr>
            <a:spLocks noGrp="1"/>
          </p:cNvSpPr>
          <p:nvPr>
            <p:ph type="sldNum" idx="79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58211DC-6B8F-4A60-B5AE-918473B15CC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PlaceHolder 1"/>
          <p:cNvSpPr>
            <a:spLocks noGrp="1"/>
          </p:cNvSpPr>
          <p:nvPr>
            <p:ph type="dt" idx="79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8" name="PlaceHolder 2"/>
          <p:cNvSpPr>
            <a:spLocks noGrp="1"/>
          </p:cNvSpPr>
          <p:nvPr>
            <p:ph type="ftr" idx="79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9" name="PlaceHolder 3"/>
          <p:cNvSpPr>
            <a:spLocks noGrp="1"/>
          </p:cNvSpPr>
          <p:nvPr>
            <p:ph type="sldNum" idx="79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A172EE3-A84D-4AF8-AD0F-64EDC9322FB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3" name="PlaceHolder 4"/>
          <p:cNvSpPr>
            <a:spLocks noGrp="1"/>
          </p:cNvSpPr>
          <p:nvPr>
            <p:ph type="dt" idx="79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54" name="PlaceHolder 5"/>
          <p:cNvSpPr>
            <a:spLocks noGrp="1"/>
          </p:cNvSpPr>
          <p:nvPr>
            <p:ph type="ftr" idx="79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55" name="PlaceHolder 6"/>
          <p:cNvSpPr>
            <a:spLocks noGrp="1"/>
          </p:cNvSpPr>
          <p:nvPr>
            <p:ph type="sldNum" idx="79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E5D59C-BA54-467B-B8F7-A96515359C6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dt" idx="7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ftr" idx="7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sldNum" idx="7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F9C4B1-0765-450C-9B0F-D7A79A287C99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7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8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59" name="PlaceHolder 4"/>
          <p:cNvSpPr>
            <a:spLocks noGrp="1"/>
          </p:cNvSpPr>
          <p:nvPr>
            <p:ph type="dt" idx="79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0" name="PlaceHolder 5"/>
          <p:cNvSpPr>
            <a:spLocks noGrp="1"/>
          </p:cNvSpPr>
          <p:nvPr>
            <p:ph type="ftr" idx="79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1" name="PlaceHolder 6"/>
          <p:cNvSpPr>
            <a:spLocks noGrp="1"/>
          </p:cNvSpPr>
          <p:nvPr>
            <p:ph type="sldNum" idx="80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2EB307-22CC-42E4-914A-A5CF43EB05A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dt" idx="80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4" name="PlaceHolder 3"/>
          <p:cNvSpPr>
            <a:spLocks noGrp="1"/>
          </p:cNvSpPr>
          <p:nvPr>
            <p:ph type="ftr" idx="80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5" name="PlaceHolder 4"/>
          <p:cNvSpPr>
            <a:spLocks noGrp="1"/>
          </p:cNvSpPr>
          <p:nvPr>
            <p:ph type="sldNum" idx="80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F6D855-321C-46B1-8D96-FFDB3FE9147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68" name="PlaceHolder 3"/>
          <p:cNvSpPr>
            <a:spLocks noGrp="1"/>
          </p:cNvSpPr>
          <p:nvPr>
            <p:ph type="dt" idx="80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9" name="PlaceHolder 4"/>
          <p:cNvSpPr>
            <a:spLocks noGrp="1"/>
          </p:cNvSpPr>
          <p:nvPr>
            <p:ph type="ftr" idx="80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0" name="PlaceHolder 5"/>
          <p:cNvSpPr>
            <a:spLocks noGrp="1"/>
          </p:cNvSpPr>
          <p:nvPr>
            <p:ph type="sldNum" idx="80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C49D05A-AD05-41D1-803D-9AE5A6C0642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7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73" name="PlaceHolder 3"/>
          <p:cNvSpPr>
            <a:spLocks noGrp="1"/>
          </p:cNvSpPr>
          <p:nvPr>
            <p:ph type="dt" idx="80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4" name="PlaceHolder 4"/>
          <p:cNvSpPr>
            <a:spLocks noGrp="1"/>
          </p:cNvSpPr>
          <p:nvPr>
            <p:ph type="ftr" idx="80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5" name="PlaceHolder 5"/>
          <p:cNvSpPr>
            <a:spLocks noGrp="1"/>
          </p:cNvSpPr>
          <p:nvPr>
            <p:ph type="sldNum" idx="80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5009D0B-C59D-47EB-8050-10FFA9D992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78" name="PlaceHolder 3"/>
          <p:cNvSpPr>
            <a:spLocks noGrp="1"/>
          </p:cNvSpPr>
          <p:nvPr>
            <p:ph type="dt" idx="8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9" name="PlaceHolder 4"/>
          <p:cNvSpPr>
            <a:spLocks noGrp="1"/>
          </p:cNvSpPr>
          <p:nvPr>
            <p:ph type="ftr" idx="8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0" name="PlaceHolder 5"/>
          <p:cNvSpPr>
            <a:spLocks noGrp="1"/>
          </p:cNvSpPr>
          <p:nvPr>
            <p:ph type="sldNum" idx="8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359FD1E-946F-488D-9081-23797C0493C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3" name="PlaceHolder 3"/>
          <p:cNvSpPr>
            <a:spLocks noGrp="1"/>
          </p:cNvSpPr>
          <p:nvPr>
            <p:ph type="dt" idx="8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4" name="PlaceHolder 4"/>
          <p:cNvSpPr>
            <a:spLocks noGrp="1"/>
          </p:cNvSpPr>
          <p:nvPr>
            <p:ph type="ftr" idx="8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5" name="PlaceHolder 5"/>
          <p:cNvSpPr>
            <a:spLocks noGrp="1"/>
          </p:cNvSpPr>
          <p:nvPr>
            <p:ph type="sldNum" idx="8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C62CE5D-3D4D-4BAA-8371-D52AF4B26F8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89" name="PlaceHolder 4"/>
          <p:cNvSpPr>
            <a:spLocks noGrp="1"/>
          </p:cNvSpPr>
          <p:nvPr>
            <p:ph type="dt" idx="8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0" name="PlaceHolder 5"/>
          <p:cNvSpPr>
            <a:spLocks noGrp="1"/>
          </p:cNvSpPr>
          <p:nvPr>
            <p:ph type="ftr" idx="8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1" name="PlaceHolder 6"/>
          <p:cNvSpPr>
            <a:spLocks noGrp="1"/>
          </p:cNvSpPr>
          <p:nvPr>
            <p:ph type="sldNum" idx="8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56A83B-1149-404D-9CC0-82370272A34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97" name="PlaceHolder 6"/>
          <p:cNvSpPr>
            <a:spLocks noGrp="1"/>
          </p:cNvSpPr>
          <p:nvPr>
            <p:ph type="dt" idx="8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8" name="PlaceHolder 7"/>
          <p:cNvSpPr>
            <a:spLocks noGrp="1"/>
          </p:cNvSpPr>
          <p:nvPr>
            <p:ph type="ftr" idx="8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9" name="PlaceHolder 8"/>
          <p:cNvSpPr>
            <a:spLocks noGrp="1"/>
          </p:cNvSpPr>
          <p:nvPr>
            <p:ph type="sldNum" idx="8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515061C-AD4A-463C-9FA2-2E252B9CB02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dt" idx="8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2" name="PlaceHolder 3"/>
          <p:cNvSpPr>
            <a:spLocks noGrp="1"/>
          </p:cNvSpPr>
          <p:nvPr>
            <p:ph type="ftr" idx="8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3" name="PlaceHolder 4"/>
          <p:cNvSpPr>
            <a:spLocks noGrp="1"/>
          </p:cNvSpPr>
          <p:nvPr>
            <p:ph type="sldNum" idx="8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12EBA3B-CCAF-408D-9F6D-C4C9C5E6567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dt" idx="8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5" name="PlaceHolder 2"/>
          <p:cNvSpPr>
            <a:spLocks noGrp="1"/>
          </p:cNvSpPr>
          <p:nvPr>
            <p:ph type="ftr" idx="8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6" name="PlaceHolder 3"/>
          <p:cNvSpPr>
            <a:spLocks noGrp="1"/>
          </p:cNvSpPr>
          <p:nvPr>
            <p:ph type="sldNum" idx="8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7BA0803-9C44-497D-9818-F2DCF1D1D67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615000" y="1339920"/>
            <a:ext cx="207144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395280" y="1339920"/>
            <a:ext cx="606708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dt" idx="7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ftr" idx="7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sldNum" idx="7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13C3208-E659-48DE-B293-7C1A6CBF5E59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0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0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10" name="PlaceHolder 4"/>
          <p:cNvSpPr>
            <a:spLocks noGrp="1"/>
          </p:cNvSpPr>
          <p:nvPr>
            <p:ph type="dt" idx="8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11" name="PlaceHolder 5"/>
          <p:cNvSpPr>
            <a:spLocks noGrp="1"/>
          </p:cNvSpPr>
          <p:nvPr>
            <p:ph type="ftr" idx="8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12" name="PlaceHolder 6"/>
          <p:cNvSpPr>
            <a:spLocks noGrp="1"/>
          </p:cNvSpPr>
          <p:nvPr>
            <p:ph type="sldNum" idx="8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EF72217-E744-4C1C-AD3B-66EA15DBB1D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16" name="PlaceHolder 4"/>
          <p:cNvSpPr>
            <a:spLocks noGrp="1"/>
          </p:cNvSpPr>
          <p:nvPr>
            <p:ph type="dt" idx="8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17" name="PlaceHolder 5"/>
          <p:cNvSpPr>
            <a:spLocks noGrp="1"/>
          </p:cNvSpPr>
          <p:nvPr>
            <p:ph type="ftr" idx="8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18" name="PlaceHolder 6"/>
          <p:cNvSpPr>
            <a:spLocks noGrp="1"/>
          </p:cNvSpPr>
          <p:nvPr>
            <p:ph type="sldNum" idx="8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E87728-7DA1-4DA2-866F-4876C38B87C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20" name="PlaceHolder 2"/>
          <p:cNvSpPr>
            <a:spLocks noGrp="1"/>
          </p:cNvSpPr>
          <p:nvPr>
            <p:ph type="dt" idx="83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1" name="PlaceHolder 3"/>
          <p:cNvSpPr>
            <a:spLocks noGrp="1"/>
          </p:cNvSpPr>
          <p:nvPr>
            <p:ph type="ftr" idx="83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2" name="PlaceHolder 4"/>
          <p:cNvSpPr>
            <a:spLocks noGrp="1"/>
          </p:cNvSpPr>
          <p:nvPr>
            <p:ph type="sldNum" idx="83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039650-C2CE-462D-BDF0-429153BEBB4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25" name="PlaceHolder 3"/>
          <p:cNvSpPr>
            <a:spLocks noGrp="1"/>
          </p:cNvSpPr>
          <p:nvPr>
            <p:ph type="dt" idx="83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6" name="PlaceHolder 4"/>
          <p:cNvSpPr>
            <a:spLocks noGrp="1"/>
          </p:cNvSpPr>
          <p:nvPr>
            <p:ph type="ftr" idx="83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7" name="PlaceHolder 5"/>
          <p:cNvSpPr>
            <a:spLocks noGrp="1"/>
          </p:cNvSpPr>
          <p:nvPr>
            <p:ph type="sldNum" idx="83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C3F4E7-CA08-402E-9008-5714347BC00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2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30" name="PlaceHolder 3"/>
          <p:cNvSpPr>
            <a:spLocks noGrp="1"/>
          </p:cNvSpPr>
          <p:nvPr>
            <p:ph type="dt" idx="84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1" name="PlaceHolder 4"/>
          <p:cNvSpPr>
            <a:spLocks noGrp="1"/>
          </p:cNvSpPr>
          <p:nvPr>
            <p:ph type="ftr" idx="84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2" name="PlaceHolder 5"/>
          <p:cNvSpPr>
            <a:spLocks noGrp="1"/>
          </p:cNvSpPr>
          <p:nvPr>
            <p:ph type="sldNum" idx="84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5441699-C0BF-4599-8B43-3932C22A6BF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dt" idx="84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6" name="PlaceHolder 4"/>
          <p:cNvSpPr>
            <a:spLocks noGrp="1"/>
          </p:cNvSpPr>
          <p:nvPr>
            <p:ph type="ftr" idx="84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7" name="PlaceHolder 5"/>
          <p:cNvSpPr>
            <a:spLocks noGrp="1"/>
          </p:cNvSpPr>
          <p:nvPr>
            <p:ph type="sldNum" idx="84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9CC169-FD08-4C88-A310-B668090DED5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3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0" name="PlaceHolder 3"/>
          <p:cNvSpPr>
            <a:spLocks noGrp="1"/>
          </p:cNvSpPr>
          <p:nvPr>
            <p:ph type="dt" idx="84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1" name="PlaceHolder 4"/>
          <p:cNvSpPr>
            <a:spLocks noGrp="1"/>
          </p:cNvSpPr>
          <p:nvPr>
            <p:ph type="ftr" idx="84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2" name="PlaceHolder 5"/>
          <p:cNvSpPr>
            <a:spLocks noGrp="1"/>
          </p:cNvSpPr>
          <p:nvPr>
            <p:ph type="sldNum" idx="84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3D8F205-BAA8-461D-A6F4-D2847F6868C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6" name="PlaceHolder 4"/>
          <p:cNvSpPr>
            <a:spLocks noGrp="1"/>
          </p:cNvSpPr>
          <p:nvPr>
            <p:ph type="dt" idx="84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7" name="PlaceHolder 5"/>
          <p:cNvSpPr>
            <a:spLocks noGrp="1"/>
          </p:cNvSpPr>
          <p:nvPr>
            <p:ph type="ftr" idx="85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8" name="PlaceHolder 6"/>
          <p:cNvSpPr>
            <a:spLocks noGrp="1"/>
          </p:cNvSpPr>
          <p:nvPr>
            <p:ph type="sldNum" idx="85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87A2AE-3481-43FD-A3EC-0F41758918F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4" name="PlaceHolder 6"/>
          <p:cNvSpPr>
            <a:spLocks noGrp="1"/>
          </p:cNvSpPr>
          <p:nvPr>
            <p:ph type="dt" idx="85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5" name="PlaceHolder 7"/>
          <p:cNvSpPr>
            <a:spLocks noGrp="1"/>
          </p:cNvSpPr>
          <p:nvPr>
            <p:ph type="ftr" idx="85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6" name="PlaceHolder 8"/>
          <p:cNvSpPr>
            <a:spLocks noGrp="1"/>
          </p:cNvSpPr>
          <p:nvPr>
            <p:ph type="sldNum" idx="85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EEF8389-A014-4621-9171-87654993A8E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58" name="PlaceHolder 2"/>
          <p:cNvSpPr>
            <a:spLocks noGrp="1"/>
          </p:cNvSpPr>
          <p:nvPr>
            <p:ph type="dt" idx="85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9" name="PlaceHolder 3"/>
          <p:cNvSpPr>
            <a:spLocks noGrp="1"/>
          </p:cNvSpPr>
          <p:nvPr>
            <p:ph type="ftr" idx="85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0" name="PlaceHolder 4"/>
          <p:cNvSpPr>
            <a:spLocks noGrp="1"/>
          </p:cNvSpPr>
          <p:nvPr>
            <p:ph type="sldNum" idx="85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68AB882-86A6-4024-8E7D-371F87794EE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dt" idx="8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sldNum" idx="8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68EBB83-8FFE-42BF-8350-E944C95A8A54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dt" idx="85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2" name="PlaceHolder 2"/>
          <p:cNvSpPr>
            <a:spLocks noGrp="1"/>
          </p:cNvSpPr>
          <p:nvPr>
            <p:ph type="ftr" idx="85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sldNum" idx="86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67AEB55-DB36-4560-A410-7B7C0E1BA5E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67" name="PlaceHolder 4"/>
          <p:cNvSpPr>
            <a:spLocks noGrp="1"/>
          </p:cNvSpPr>
          <p:nvPr>
            <p:ph type="dt" idx="86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8" name="PlaceHolder 5"/>
          <p:cNvSpPr>
            <a:spLocks noGrp="1"/>
          </p:cNvSpPr>
          <p:nvPr>
            <p:ph type="ftr" idx="86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69" name="PlaceHolder 6"/>
          <p:cNvSpPr>
            <a:spLocks noGrp="1"/>
          </p:cNvSpPr>
          <p:nvPr>
            <p:ph type="sldNum" idx="86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9CB9660-881A-497F-8378-0B338A183C0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7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7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73" name="PlaceHolder 4"/>
          <p:cNvSpPr>
            <a:spLocks noGrp="1"/>
          </p:cNvSpPr>
          <p:nvPr>
            <p:ph type="dt" idx="86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4" name="PlaceHolder 5"/>
          <p:cNvSpPr>
            <a:spLocks noGrp="1"/>
          </p:cNvSpPr>
          <p:nvPr>
            <p:ph type="ftr" idx="86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5" name="PlaceHolder 6"/>
          <p:cNvSpPr>
            <a:spLocks noGrp="1"/>
          </p:cNvSpPr>
          <p:nvPr>
            <p:ph type="sldNum" idx="86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A4B5097-B581-4763-B329-F6B609C2B4C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77" name="PlaceHolder 2"/>
          <p:cNvSpPr>
            <a:spLocks noGrp="1"/>
          </p:cNvSpPr>
          <p:nvPr>
            <p:ph type="dt" idx="86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8" name="PlaceHolder 3"/>
          <p:cNvSpPr>
            <a:spLocks noGrp="1"/>
          </p:cNvSpPr>
          <p:nvPr>
            <p:ph type="ftr" idx="86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sldNum" idx="86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E19B56F-1B44-464B-9421-BBE24C65BB2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82" name="PlaceHolder 3"/>
          <p:cNvSpPr>
            <a:spLocks noGrp="1"/>
          </p:cNvSpPr>
          <p:nvPr>
            <p:ph type="dt" idx="87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3" name="PlaceHolder 4"/>
          <p:cNvSpPr>
            <a:spLocks noGrp="1"/>
          </p:cNvSpPr>
          <p:nvPr>
            <p:ph type="ftr" idx="87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4" name="PlaceHolder 5"/>
          <p:cNvSpPr>
            <a:spLocks noGrp="1"/>
          </p:cNvSpPr>
          <p:nvPr>
            <p:ph type="sldNum" idx="87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1E5B8C1-163D-4192-AC2A-FC9432B0625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86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87" name="PlaceHolder 3"/>
          <p:cNvSpPr>
            <a:spLocks noGrp="1"/>
          </p:cNvSpPr>
          <p:nvPr>
            <p:ph type="dt" idx="87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8" name="PlaceHolder 4"/>
          <p:cNvSpPr>
            <a:spLocks noGrp="1"/>
          </p:cNvSpPr>
          <p:nvPr>
            <p:ph type="ftr" idx="87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9" name="PlaceHolder 5"/>
          <p:cNvSpPr>
            <a:spLocks noGrp="1"/>
          </p:cNvSpPr>
          <p:nvPr>
            <p:ph type="sldNum" idx="87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8AD88A-C2D6-449C-9263-F1974E1E577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92" name="PlaceHolder 3"/>
          <p:cNvSpPr>
            <a:spLocks noGrp="1"/>
          </p:cNvSpPr>
          <p:nvPr>
            <p:ph type="dt" idx="87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3" name="PlaceHolder 4"/>
          <p:cNvSpPr>
            <a:spLocks noGrp="1"/>
          </p:cNvSpPr>
          <p:nvPr>
            <p:ph type="ftr" idx="87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4" name="PlaceHolder 5"/>
          <p:cNvSpPr>
            <a:spLocks noGrp="1"/>
          </p:cNvSpPr>
          <p:nvPr>
            <p:ph type="sldNum" idx="87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5CDF06-352F-4650-8157-21372E30FEC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9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97" name="PlaceHolder 3"/>
          <p:cNvSpPr>
            <a:spLocks noGrp="1"/>
          </p:cNvSpPr>
          <p:nvPr>
            <p:ph type="dt" idx="87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8" name="PlaceHolder 4"/>
          <p:cNvSpPr>
            <a:spLocks noGrp="1"/>
          </p:cNvSpPr>
          <p:nvPr>
            <p:ph type="ftr" idx="88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9" name="PlaceHolder 5"/>
          <p:cNvSpPr>
            <a:spLocks noGrp="1"/>
          </p:cNvSpPr>
          <p:nvPr>
            <p:ph type="sldNum" idx="88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1FA53B7-2456-4C79-A42F-271287A4DEF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2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3" name="PlaceHolder 4"/>
          <p:cNvSpPr>
            <a:spLocks noGrp="1"/>
          </p:cNvSpPr>
          <p:nvPr>
            <p:ph type="dt" idx="88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04" name="PlaceHolder 5"/>
          <p:cNvSpPr>
            <a:spLocks noGrp="1"/>
          </p:cNvSpPr>
          <p:nvPr>
            <p:ph type="ftr" idx="88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05" name="PlaceHolder 6"/>
          <p:cNvSpPr>
            <a:spLocks noGrp="1"/>
          </p:cNvSpPr>
          <p:nvPr>
            <p:ph type="sldNum" idx="88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2D0B4F-F1B0-4BB9-B282-6E47602B4A0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7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8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09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10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11" name="PlaceHolder 6"/>
          <p:cNvSpPr>
            <a:spLocks noGrp="1"/>
          </p:cNvSpPr>
          <p:nvPr>
            <p:ph type="dt" idx="88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2" name="PlaceHolder 7"/>
          <p:cNvSpPr>
            <a:spLocks noGrp="1"/>
          </p:cNvSpPr>
          <p:nvPr>
            <p:ph type="ftr" idx="88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3" name="PlaceHolder 8"/>
          <p:cNvSpPr>
            <a:spLocks noGrp="1"/>
          </p:cNvSpPr>
          <p:nvPr>
            <p:ph type="sldNum" idx="88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E49081-B13B-4E09-ACA5-7C3561C468C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ytuł pionowy i teks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7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8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0" y="549360"/>
            <a:ext cx="182844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ctr" vert="eaVer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549360"/>
            <a:ext cx="624816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7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8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9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DA487A6-20FB-43CC-9FEB-69EEE2C642C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5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 idx="8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 idx="8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D290987-FC47-489E-AED0-77BA33DB40FA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15" name="PlaceHolder 2"/>
          <p:cNvSpPr>
            <a:spLocks noGrp="1"/>
          </p:cNvSpPr>
          <p:nvPr>
            <p:ph type="dt" idx="88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6" name="PlaceHolder 3"/>
          <p:cNvSpPr>
            <a:spLocks noGrp="1"/>
          </p:cNvSpPr>
          <p:nvPr>
            <p:ph type="ftr" idx="88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7" name="PlaceHolder 4"/>
          <p:cNvSpPr>
            <a:spLocks noGrp="1"/>
          </p:cNvSpPr>
          <p:nvPr>
            <p:ph type="sldNum" idx="89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139F8E5-8376-420D-9603-53183F467A0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PlaceHolder 1"/>
          <p:cNvSpPr>
            <a:spLocks noGrp="1"/>
          </p:cNvSpPr>
          <p:nvPr>
            <p:ph type="dt" idx="89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9" name="PlaceHolder 2"/>
          <p:cNvSpPr>
            <a:spLocks noGrp="1"/>
          </p:cNvSpPr>
          <p:nvPr>
            <p:ph type="ftr" idx="89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0" name="PlaceHolder 3"/>
          <p:cNvSpPr>
            <a:spLocks noGrp="1"/>
          </p:cNvSpPr>
          <p:nvPr>
            <p:ph type="sldNum" idx="89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21D4BB7-799E-43F9-80F7-AD7DC15BFC9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4" name="PlaceHolder 4"/>
          <p:cNvSpPr>
            <a:spLocks noGrp="1"/>
          </p:cNvSpPr>
          <p:nvPr>
            <p:ph type="dt" idx="89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5" name="PlaceHolder 5"/>
          <p:cNvSpPr>
            <a:spLocks noGrp="1"/>
          </p:cNvSpPr>
          <p:nvPr>
            <p:ph type="ftr" idx="89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6" name="PlaceHolder 6"/>
          <p:cNvSpPr>
            <a:spLocks noGrp="1"/>
          </p:cNvSpPr>
          <p:nvPr>
            <p:ph type="sldNum" idx="89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4842B9-B427-4BA2-82AB-4E9DFBBB781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8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29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30" name="PlaceHolder 4"/>
          <p:cNvSpPr>
            <a:spLocks noGrp="1"/>
          </p:cNvSpPr>
          <p:nvPr>
            <p:ph type="dt" idx="89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31" name="PlaceHolder 5"/>
          <p:cNvSpPr>
            <a:spLocks noGrp="1"/>
          </p:cNvSpPr>
          <p:nvPr>
            <p:ph type="ftr" idx="89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32" name="PlaceHolder 6"/>
          <p:cNvSpPr>
            <a:spLocks noGrp="1"/>
          </p:cNvSpPr>
          <p:nvPr>
            <p:ph type="sldNum" idx="89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42071A0-2A6C-4208-9BC1-A7446BCDB18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34" name="PlaceHolder 2"/>
          <p:cNvSpPr>
            <a:spLocks noGrp="1"/>
          </p:cNvSpPr>
          <p:nvPr>
            <p:ph type="dt" idx="90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35" name="PlaceHolder 3"/>
          <p:cNvSpPr>
            <a:spLocks noGrp="1"/>
          </p:cNvSpPr>
          <p:nvPr>
            <p:ph type="ftr" idx="90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36" name="PlaceHolder 4"/>
          <p:cNvSpPr>
            <a:spLocks noGrp="1"/>
          </p:cNvSpPr>
          <p:nvPr>
            <p:ph type="sldNum" idx="90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9AB1B6-1597-4F81-807A-2648B1D2173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39" name="PlaceHolder 3"/>
          <p:cNvSpPr>
            <a:spLocks noGrp="1"/>
          </p:cNvSpPr>
          <p:nvPr>
            <p:ph type="dt" idx="90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0" name="PlaceHolder 4"/>
          <p:cNvSpPr>
            <a:spLocks noGrp="1"/>
          </p:cNvSpPr>
          <p:nvPr>
            <p:ph type="ftr" idx="90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1" name="PlaceHolder 5"/>
          <p:cNvSpPr>
            <a:spLocks noGrp="1"/>
          </p:cNvSpPr>
          <p:nvPr>
            <p:ph type="sldNum" idx="90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FA86E7-5B6B-41BA-9AD4-612F9C17172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8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4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44" name="PlaceHolder 3"/>
          <p:cNvSpPr>
            <a:spLocks noGrp="1"/>
          </p:cNvSpPr>
          <p:nvPr>
            <p:ph type="dt" idx="90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5" name="PlaceHolder 4"/>
          <p:cNvSpPr>
            <a:spLocks noGrp="1"/>
          </p:cNvSpPr>
          <p:nvPr>
            <p:ph type="ftr" idx="90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6" name="PlaceHolder 5"/>
          <p:cNvSpPr>
            <a:spLocks noGrp="1"/>
          </p:cNvSpPr>
          <p:nvPr>
            <p:ph type="sldNum" idx="90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A36F9B0-E671-4076-BC6D-E64B4A924D9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49" name="PlaceHolder 3"/>
          <p:cNvSpPr>
            <a:spLocks noGrp="1"/>
          </p:cNvSpPr>
          <p:nvPr>
            <p:ph type="dt" idx="90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0" name="PlaceHolder 4"/>
          <p:cNvSpPr>
            <a:spLocks noGrp="1"/>
          </p:cNvSpPr>
          <p:nvPr>
            <p:ph type="ftr" idx="91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1" name="PlaceHolder 5"/>
          <p:cNvSpPr>
            <a:spLocks noGrp="1"/>
          </p:cNvSpPr>
          <p:nvPr>
            <p:ph type="sldNum" idx="91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BB3B109-34F6-40DF-B47C-AEEA2A61A5A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5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54" name="PlaceHolder 3"/>
          <p:cNvSpPr>
            <a:spLocks noGrp="1"/>
          </p:cNvSpPr>
          <p:nvPr>
            <p:ph type="dt" idx="91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5" name="PlaceHolder 4"/>
          <p:cNvSpPr>
            <a:spLocks noGrp="1"/>
          </p:cNvSpPr>
          <p:nvPr>
            <p:ph type="ftr" idx="91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6" name="PlaceHolder 5"/>
          <p:cNvSpPr>
            <a:spLocks noGrp="1"/>
          </p:cNvSpPr>
          <p:nvPr>
            <p:ph type="sldNum" idx="91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9A21106-FDDB-4E6D-9034-657948D0646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59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0" name="PlaceHolder 4"/>
          <p:cNvSpPr>
            <a:spLocks noGrp="1"/>
          </p:cNvSpPr>
          <p:nvPr>
            <p:ph type="dt" idx="91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1" name="PlaceHolder 5"/>
          <p:cNvSpPr>
            <a:spLocks noGrp="1"/>
          </p:cNvSpPr>
          <p:nvPr>
            <p:ph type="ftr" idx="91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2" name="PlaceHolder 6"/>
          <p:cNvSpPr>
            <a:spLocks noGrp="1"/>
          </p:cNvSpPr>
          <p:nvPr>
            <p:ph type="sldNum" idx="91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4D03613-D675-4605-B75F-77AAFA2B9AA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3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68" name="PlaceHolder 6"/>
          <p:cNvSpPr>
            <a:spLocks noGrp="1"/>
          </p:cNvSpPr>
          <p:nvPr>
            <p:ph type="dt" idx="91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9" name="PlaceHolder 7"/>
          <p:cNvSpPr>
            <a:spLocks noGrp="1"/>
          </p:cNvSpPr>
          <p:nvPr>
            <p:ph type="ftr" idx="91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0" name="PlaceHolder 8"/>
          <p:cNvSpPr>
            <a:spLocks noGrp="1"/>
          </p:cNvSpPr>
          <p:nvPr>
            <p:ph type="sldNum" idx="92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F2E3F72-94C5-41DF-8D5F-3E815C4E7BE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8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72" name="PlaceHolder 2"/>
          <p:cNvSpPr>
            <a:spLocks noGrp="1"/>
          </p:cNvSpPr>
          <p:nvPr>
            <p:ph type="dt" idx="92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3" name="PlaceHolder 3"/>
          <p:cNvSpPr>
            <a:spLocks noGrp="1"/>
          </p:cNvSpPr>
          <p:nvPr>
            <p:ph type="ftr" idx="92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4" name="PlaceHolder 4"/>
          <p:cNvSpPr>
            <a:spLocks noGrp="1"/>
          </p:cNvSpPr>
          <p:nvPr>
            <p:ph type="sldNum" idx="92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9BBF94-D67E-46F8-80C0-DC49B73C056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PlaceHolder 1"/>
          <p:cNvSpPr>
            <a:spLocks noGrp="1"/>
          </p:cNvSpPr>
          <p:nvPr>
            <p:ph type="dt" idx="92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6" name="PlaceHolder 2"/>
          <p:cNvSpPr>
            <a:spLocks noGrp="1"/>
          </p:cNvSpPr>
          <p:nvPr>
            <p:ph type="ftr" idx="92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77" name="PlaceHolder 3"/>
          <p:cNvSpPr>
            <a:spLocks noGrp="1"/>
          </p:cNvSpPr>
          <p:nvPr>
            <p:ph type="sldNum" idx="92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BA9F9D-817D-4562-853E-3F57EF7BB6A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79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0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1" name="PlaceHolder 4"/>
          <p:cNvSpPr>
            <a:spLocks noGrp="1"/>
          </p:cNvSpPr>
          <p:nvPr>
            <p:ph type="dt" idx="92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82" name="PlaceHolder 5"/>
          <p:cNvSpPr>
            <a:spLocks noGrp="1"/>
          </p:cNvSpPr>
          <p:nvPr>
            <p:ph type="ftr" idx="92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83" name="PlaceHolder 6"/>
          <p:cNvSpPr>
            <a:spLocks noGrp="1"/>
          </p:cNvSpPr>
          <p:nvPr>
            <p:ph type="sldNum" idx="92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4800AB9-6A51-48A2-9483-3183512447F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5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6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7" name="PlaceHolder 4"/>
          <p:cNvSpPr>
            <a:spLocks noGrp="1"/>
          </p:cNvSpPr>
          <p:nvPr>
            <p:ph type="dt" idx="93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88" name="PlaceHolder 5"/>
          <p:cNvSpPr>
            <a:spLocks noGrp="1"/>
          </p:cNvSpPr>
          <p:nvPr>
            <p:ph type="ftr" idx="93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89" name="PlaceHolder 6"/>
          <p:cNvSpPr>
            <a:spLocks noGrp="1"/>
          </p:cNvSpPr>
          <p:nvPr>
            <p:ph type="sldNum" idx="93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57896D-30F4-4221-8ED8-6BD7A7675D2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91" name="PlaceHolder 2"/>
          <p:cNvSpPr>
            <a:spLocks noGrp="1"/>
          </p:cNvSpPr>
          <p:nvPr>
            <p:ph type="dt" idx="93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92" name="PlaceHolder 3"/>
          <p:cNvSpPr>
            <a:spLocks noGrp="1"/>
          </p:cNvSpPr>
          <p:nvPr>
            <p:ph type="ftr" idx="93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93" name="PlaceHolder 4"/>
          <p:cNvSpPr>
            <a:spLocks noGrp="1"/>
          </p:cNvSpPr>
          <p:nvPr>
            <p:ph type="sldNum" idx="93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531117-5BE5-41D8-8BEE-82641CB9049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9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96" name="PlaceHolder 3"/>
          <p:cNvSpPr>
            <a:spLocks noGrp="1"/>
          </p:cNvSpPr>
          <p:nvPr>
            <p:ph type="dt" idx="93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97" name="PlaceHolder 4"/>
          <p:cNvSpPr>
            <a:spLocks noGrp="1"/>
          </p:cNvSpPr>
          <p:nvPr>
            <p:ph type="ftr" idx="93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98" name="PlaceHolder 5"/>
          <p:cNvSpPr>
            <a:spLocks noGrp="1"/>
          </p:cNvSpPr>
          <p:nvPr>
            <p:ph type="sldNum" idx="93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1746C6F-1551-4310-8AD7-4D6D9B133F3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9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0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1" name="PlaceHolder 3"/>
          <p:cNvSpPr>
            <a:spLocks noGrp="1"/>
          </p:cNvSpPr>
          <p:nvPr>
            <p:ph type="dt" idx="93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2" name="PlaceHolder 4"/>
          <p:cNvSpPr>
            <a:spLocks noGrp="1"/>
          </p:cNvSpPr>
          <p:nvPr>
            <p:ph type="ftr" idx="94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3" name="PlaceHolder 5"/>
          <p:cNvSpPr>
            <a:spLocks noGrp="1"/>
          </p:cNvSpPr>
          <p:nvPr>
            <p:ph type="sldNum" idx="94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AD3ECD9-578A-4FD9-BCDB-1B855734275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9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06" name="PlaceHolder 3"/>
          <p:cNvSpPr>
            <a:spLocks noGrp="1"/>
          </p:cNvSpPr>
          <p:nvPr>
            <p:ph type="dt" idx="94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7" name="PlaceHolder 4"/>
          <p:cNvSpPr>
            <a:spLocks noGrp="1"/>
          </p:cNvSpPr>
          <p:nvPr>
            <p:ph type="ftr" idx="94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8" name="PlaceHolder 5"/>
          <p:cNvSpPr>
            <a:spLocks noGrp="1"/>
          </p:cNvSpPr>
          <p:nvPr>
            <p:ph type="sldNum" idx="94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9F3A73-AB5C-442E-8E8F-E34AC15ACA3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1" name="PlaceHolder 3"/>
          <p:cNvSpPr>
            <a:spLocks noGrp="1"/>
          </p:cNvSpPr>
          <p:nvPr>
            <p:ph type="dt" idx="94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2" name="PlaceHolder 4"/>
          <p:cNvSpPr>
            <a:spLocks noGrp="1"/>
          </p:cNvSpPr>
          <p:nvPr>
            <p:ph type="ftr" idx="94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3" name="PlaceHolder 5"/>
          <p:cNvSpPr>
            <a:spLocks noGrp="1"/>
          </p:cNvSpPr>
          <p:nvPr>
            <p:ph type="sldNum" idx="94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18FD11-5ABD-416F-8FA7-C01C688F4A4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dt" idx="8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ftr" idx="8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sldNum" idx="8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438DF1-CD1A-4F24-8345-11E0D08E2D7E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9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17" name="PlaceHolder 4"/>
          <p:cNvSpPr>
            <a:spLocks noGrp="1"/>
          </p:cNvSpPr>
          <p:nvPr>
            <p:ph type="dt" idx="94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8" name="PlaceHolder 5"/>
          <p:cNvSpPr>
            <a:spLocks noGrp="1"/>
          </p:cNvSpPr>
          <p:nvPr>
            <p:ph type="ftr" idx="94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9" name="PlaceHolder 6"/>
          <p:cNvSpPr>
            <a:spLocks noGrp="1"/>
          </p:cNvSpPr>
          <p:nvPr>
            <p:ph type="sldNum" idx="95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DA6D31C-685A-4713-9E2B-2816B0B52ED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1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2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3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4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5" name="PlaceHolder 6"/>
          <p:cNvSpPr>
            <a:spLocks noGrp="1"/>
          </p:cNvSpPr>
          <p:nvPr>
            <p:ph type="dt" idx="95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6" name="PlaceHolder 7"/>
          <p:cNvSpPr>
            <a:spLocks noGrp="1"/>
          </p:cNvSpPr>
          <p:nvPr>
            <p:ph type="ftr" idx="95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7" name="PlaceHolder 8"/>
          <p:cNvSpPr>
            <a:spLocks noGrp="1"/>
          </p:cNvSpPr>
          <p:nvPr>
            <p:ph type="sldNum" idx="95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CE74A8F-B40A-40E2-B45E-19B8979BB44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9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29" name="PlaceHolder 2"/>
          <p:cNvSpPr>
            <a:spLocks noGrp="1"/>
          </p:cNvSpPr>
          <p:nvPr>
            <p:ph type="dt" idx="95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0" name="PlaceHolder 3"/>
          <p:cNvSpPr>
            <a:spLocks noGrp="1"/>
          </p:cNvSpPr>
          <p:nvPr>
            <p:ph type="ftr" idx="95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1" name="PlaceHolder 4"/>
          <p:cNvSpPr>
            <a:spLocks noGrp="1"/>
          </p:cNvSpPr>
          <p:nvPr>
            <p:ph type="sldNum" idx="95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62DE80-E4BB-4D5E-A344-512B42E4CD3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PlaceHolder 1"/>
          <p:cNvSpPr>
            <a:spLocks noGrp="1"/>
          </p:cNvSpPr>
          <p:nvPr>
            <p:ph type="dt" idx="95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3" name="PlaceHolder 2"/>
          <p:cNvSpPr>
            <a:spLocks noGrp="1"/>
          </p:cNvSpPr>
          <p:nvPr>
            <p:ph type="ftr" idx="95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4" name="PlaceHolder 3"/>
          <p:cNvSpPr>
            <a:spLocks noGrp="1"/>
          </p:cNvSpPr>
          <p:nvPr>
            <p:ph type="sldNum" idx="95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9253F3F-EF44-4391-ABAD-DB0950BF5FD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3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3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38" name="PlaceHolder 4"/>
          <p:cNvSpPr>
            <a:spLocks noGrp="1"/>
          </p:cNvSpPr>
          <p:nvPr>
            <p:ph type="dt" idx="96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9" name="PlaceHolder 5"/>
          <p:cNvSpPr>
            <a:spLocks noGrp="1"/>
          </p:cNvSpPr>
          <p:nvPr>
            <p:ph type="ftr" idx="96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40" name="PlaceHolder 6"/>
          <p:cNvSpPr>
            <a:spLocks noGrp="1"/>
          </p:cNvSpPr>
          <p:nvPr>
            <p:ph type="sldNum" idx="96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20B393C-2EFE-44C4-8F93-45E2E5F8E16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4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4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44" name="PlaceHolder 4"/>
          <p:cNvSpPr>
            <a:spLocks noGrp="1"/>
          </p:cNvSpPr>
          <p:nvPr>
            <p:ph type="dt" idx="96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45" name="PlaceHolder 5"/>
          <p:cNvSpPr>
            <a:spLocks noGrp="1"/>
          </p:cNvSpPr>
          <p:nvPr>
            <p:ph type="ftr" idx="96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46" name="PlaceHolder 6"/>
          <p:cNvSpPr>
            <a:spLocks noGrp="1"/>
          </p:cNvSpPr>
          <p:nvPr>
            <p:ph type="sldNum" idx="96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4B21022-7A8D-4795-BCDB-37FE46E1814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0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48" name="PlaceHolder 2"/>
          <p:cNvSpPr>
            <a:spLocks noGrp="1"/>
          </p:cNvSpPr>
          <p:nvPr>
            <p:ph type="dt" idx="96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49" name="PlaceHolder 3"/>
          <p:cNvSpPr>
            <a:spLocks noGrp="1"/>
          </p:cNvSpPr>
          <p:nvPr>
            <p:ph type="ftr" idx="96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0" name="PlaceHolder 4"/>
          <p:cNvSpPr>
            <a:spLocks noGrp="1"/>
          </p:cNvSpPr>
          <p:nvPr>
            <p:ph type="sldNum" idx="96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484D88E-4BA2-4396-959C-24001E92E59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0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3" name="PlaceHolder 3"/>
          <p:cNvSpPr>
            <a:spLocks noGrp="1"/>
          </p:cNvSpPr>
          <p:nvPr>
            <p:ph type="dt" idx="96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4" name="PlaceHolder 4"/>
          <p:cNvSpPr>
            <a:spLocks noGrp="1"/>
          </p:cNvSpPr>
          <p:nvPr>
            <p:ph type="ftr" idx="97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5" name="PlaceHolder 5"/>
          <p:cNvSpPr>
            <a:spLocks noGrp="1"/>
          </p:cNvSpPr>
          <p:nvPr>
            <p:ph type="sldNum" idx="97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14C58A2-E8A2-453C-9186-4285A35F650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7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58" name="PlaceHolder 3"/>
          <p:cNvSpPr>
            <a:spLocks noGrp="1"/>
          </p:cNvSpPr>
          <p:nvPr>
            <p:ph type="dt" idx="97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9" name="PlaceHolder 4"/>
          <p:cNvSpPr>
            <a:spLocks noGrp="1"/>
          </p:cNvSpPr>
          <p:nvPr>
            <p:ph type="ftr" idx="97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0" name="PlaceHolder 5"/>
          <p:cNvSpPr>
            <a:spLocks noGrp="1"/>
          </p:cNvSpPr>
          <p:nvPr>
            <p:ph type="sldNum" idx="97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B3A083-C3D5-4C0F-A423-FB3B271BF35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0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63" name="PlaceHolder 3"/>
          <p:cNvSpPr>
            <a:spLocks noGrp="1"/>
          </p:cNvSpPr>
          <p:nvPr>
            <p:ph type="dt" idx="97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4" name="PlaceHolder 4"/>
          <p:cNvSpPr>
            <a:spLocks noGrp="1"/>
          </p:cNvSpPr>
          <p:nvPr>
            <p:ph type="ftr" idx="97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5" name="PlaceHolder 5"/>
          <p:cNvSpPr>
            <a:spLocks noGrp="1"/>
          </p:cNvSpPr>
          <p:nvPr>
            <p:ph type="sldNum" idx="97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ECD896C-95E7-4A8F-92CB-F47E7812C20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 cap="all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i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dt" idx="8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ftr" idx="8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sldNum" idx="8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9302C6A-9FCA-440A-B7E5-4D68705D0ED5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6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68" name="PlaceHolder 3"/>
          <p:cNvSpPr>
            <a:spLocks noGrp="1"/>
          </p:cNvSpPr>
          <p:nvPr>
            <p:ph type="dt" idx="97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9" name="PlaceHolder 4"/>
          <p:cNvSpPr>
            <a:spLocks noGrp="1"/>
          </p:cNvSpPr>
          <p:nvPr>
            <p:ph type="ftr" idx="97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70" name="PlaceHolder 5"/>
          <p:cNvSpPr>
            <a:spLocks noGrp="1"/>
          </p:cNvSpPr>
          <p:nvPr>
            <p:ph type="sldNum" idx="98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918E5C-2003-47A7-8445-15FF179C52E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0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4" name="PlaceHolder 4"/>
          <p:cNvSpPr>
            <a:spLocks noGrp="1"/>
          </p:cNvSpPr>
          <p:nvPr>
            <p:ph type="dt" idx="98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75" name="PlaceHolder 5"/>
          <p:cNvSpPr>
            <a:spLocks noGrp="1"/>
          </p:cNvSpPr>
          <p:nvPr>
            <p:ph type="ftr" idx="98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76" name="PlaceHolder 6"/>
          <p:cNvSpPr>
            <a:spLocks noGrp="1"/>
          </p:cNvSpPr>
          <p:nvPr>
            <p:ph type="sldNum" idx="98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838ECC-1643-4844-8873-F353F947888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7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8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8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82" name="PlaceHolder 6"/>
          <p:cNvSpPr>
            <a:spLocks noGrp="1"/>
          </p:cNvSpPr>
          <p:nvPr>
            <p:ph type="dt" idx="98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3" name="PlaceHolder 7"/>
          <p:cNvSpPr>
            <a:spLocks noGrp="1"/>
          </p:cNvSpPr>
          <p:nvPr>
            <p:ph type="ftr" idx="98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4" name="PlaceHolder 8"/>
          <p:cNvSpPr>
            <a:spLocks noGrp="1"/>
          </p:cNvSpPr>
          <p:nvPr>
            <p:ph type="sldNum" idx="98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FA0BEE5-9558-4C42-9FE8-FAA75053050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0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86" name="PlaceHolder 2"/>
          <p:cNvSpPr>
            <a:spLocks noGrp="1"/>
          </p:cNvSpPr>
          <p:nvPr>
            <p:ph type="dt" idx="98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7" name="PlaceHolder 3"/>
          <p:cNvSpPr>
            <a:spLocks noGrp="1"/>
          </p:cNvSpPr>
          <p:nvPr>
            <p:ph type="ftr" idx="98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8" name="PlaceHolder 4"/>
          <p:cNvSpPr>
            <a:spLocks noGrp="1"/>
          </p:cNvSpPr>
          <p:nvPr>
            <p:ph type="sldNum" idx="98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429E33-14E7-42D8-B961-4ABADB727A3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PlaceHolder 1"/>
          <p:cNvSpPr>
            <a:spLocks noGrp="1"/>
          </p:cNvSpPr>
          <p:nvPr>
            <p:ph type="dt" idx="99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0" name="PlaceHolder 2"/>
          <p:cNvSpPr>
            <a:spLocks noGrp="1"/>
          </p:cNvSpPr>
          <p:nvPr>
            <p:ph type="ftr" idx="99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1" name="PlaceHolder 3"/>
          <p:cNvSpPr>
            <a:spLocks noGrp="1"/>
          </p:cNvSpPr>
          <p:nvPr>
            <p:ph type="sldNum" idx="99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56415E-A6E4-4186-B0DE-4336CE6DA08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93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94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95" name="PlaceHolder 4"/>
          <p:cNvSpPr>
            <a:spLocks noGrp="1"/>
          </p:cNvSpPr>
          <p:nvPr>
            <p:ph type="dt" idx="99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6" name="PlaceHolder 5"/>
          <p:cNvSpPr>
            <a:spLocks noGrp="1"/>
          </p:cNvSpPr>
          <p:nvPr>
            <p:ph type="ftr" idx="99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7" name="PlaceHolder 6"/>
          <p:cNvSpPr>
            <a:spLocks noGrp="1"/>
          </p:cNvSpPr>
          <p:nvPr>
            <p:ph type="sldNum" idx="99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04B2785-4DED-489A-B17C-ECE29D2AA6C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9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0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01" name="PlaceHolder 4"/>
          <p:cNvSpPr>
            <a:spLocks noGrp="1"/>
          </p:cNvSpPr>
          <p:nvPr>
            <p:ph type="dt" idx="99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2" name="PlaceHolder 5"/>
          <p:cNvSpPr>
            <a:spLocks noGrp="1"/>
          </p:cNvSpPr>
          <p:nvPr>
            <p:ph type="ftr" idx="99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3" name="PlaceHolder 6"/>
          <p:cNvSpPr>
            <a:spLocks noGrp="1"/>
          </p:cNvSpPr>
          <p:nvPr>
            <p:ph type="sldNum" idx="99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54E0B1-9AFC-48FB-B63B-206813666C2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05" name="PlaceHolder 2"/>
          <p:cNvSpPr>
            <a:spLocks noGrp="1"/>
          </p:cNvSpPr>
          <p:nvPr>
            <p:ph type="dt" idx="99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6" name="PlaceHolder 3"/>
          <p:cNvSpPr>
            <a:spLocks noGrp="1"/>
          </p:cNvSpPr>
          <p:nvPr>
            <p:ph type="ftr" idx="100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7" name="PlaceHolder 4"/>
          <p:cNvSpPr>
            <a:spLocks noGrp="1"/>
          </p:cNvSpPr>
          <p:nvPr>
            <p:ph type="sldNum" idx="100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24D9D0-8FE0-4012-99D4-A8842E5C562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10" name="PlaceHolder 3"/>
          <p:cNvSpPr>
            <a:spLocks noGrp="1"/>
          </p:cNvSpPr>
          <p:nvPr>
            <p:ph type="dt" idx="100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1" name="PlaceHolder 4"/>
          <p:cNvSpPr>
            <a:spLocks noGrp="1"/>
          </p:cNvSpPr>
          <p:nvPr>
            <p:ph type="ftr" idx="100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2" name="PlaceHolder 5"/>
          <p:cNvSpPr>
            <a:spLocks noGrp="1"/>
          </p:cNvSpPr>
          <p:nvPr>
            <p:ph type="sldNum" idx="100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A156D4-1B47-4668-9BAC-C8445B98CDF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1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15" name="PlaceHolder 3"/>
          <p:cNvSpPr>
            <a:spLocks noGrp="1"/>
          </p:cNvSpPr>
          <p:nvPr>
            <p:ph type="dt" idx="100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6" name="PlaceHolder 4"/>
          <p:cNvSpPr>
            <a:spLocks noGrp="1"/>
          </p:cNvSpPr>
          <p:nvPr>
            <p:ph type="ftr" idx="100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7" name="PlaceHolder 5"/>
          <p:cNvSpPr>
            <a:spLocks noGrp="1"/>
          </p:cNvSpPr>
          <p:nvPr>
            <p:ph type="sldNum" idx="100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B7C095-4902-4251-8A25-F17A0197EF6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4832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dt" idx="9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ftr" idx="9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sldNum" idx="9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F2230D-EDEA-4FDE-9E10-1A74CED2EA84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20" name="PlaceHolder 3"/>
          <p:cNvSpPr>
            <a:spLocks noGrp="1"/>
          </p:cNvSpPr>
          <p:nvPr>
            <p:ph type="dt" idx="100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1" name="PlaceHolder 4"/>
          <p:cNvSpPr>
            <a:spLocks noGrp="1"/>
          </p:cNvSpPr>
          <p:nvPr>
            <p:ph type="ftr" idx="100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2" name="PlaceHolder 5"/>
          <p:cNvSpPr>
            <a:spLocks noGrp="1"/>
          </p:cNvSpPr>
          <p:nvPr>
            <p:ph type="sldNum" idx="101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77A9A6C-39E7-40E7-82D4-297C5CE04C0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25" name="PlaceHolder 3"/>
          <p:cNvSpPr>
            <a:spLocks noGrp="1"/>
          </p:cNvSpPr>
          <p:nvPr>
            <p:ph type="dt" idx="101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6" name="PlaceHolder 4"/>
          <p:cNvSpPr>
            <a:spLocks noGrp="1"/>
          </p:cNvSpPr>
          <p:nvPr>
            <p:ph type="ftr" idx="101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7" name="PlaceHolder 5"/>
          <p:cNvSpPr>
            <a:spLocks noGrp="1"/>
          </p:cNvSpPr>
          <p:nvPr>
            <p:ph type="sldNum" idx="101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4344E26-6FA0-4FC0-B6ED-6520DE1FE06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1" name="PlaceHolder 4"/>
          <p:cNvSpPr>
            <a:spLocks noGrp="1"/>
          </p:cNvSpPr>
          <p:nvPr>
            <p:ph type="dt" idx="101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32" name="PlaceHolder 5"/>
          <p:cNvSpPr>
            <a:spLocks noGrp="1"/>
          </p:cNvSpPr>
          <p:nvPr>
            <p:ph type="ftr" idx="101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33" name="PlaceHolder 6"/>
          <p:cNvSpPr>
            <a:spLocks noGrp="1"/>
          </p:cNvSpPr>
          <p:nvPr>
            <p:ph type="sldNum" idx="101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0246050-369F-4B4A-9D44-6977F894240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39" name="PlaceHolder 6"/>
          <p:cNvSpPr>
            <a:spLocks noGrp="1"/>
          </p:cNvSpPr>
          <p:nvPr>
            <p:ph type="dt" idx="101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0" name="PlaceHolder 7"/>
          <p:cNvSpPr>
            <a:spLocks noGrp="1"/>
          </p:cNvSpPr>
          <p:nvPr>
            <p:ph type="ftr" idx="101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1" name="PlaceHolder 8"/>
          <p:cNvSpPr>
            <a:spLocks noGrp="1"/>
          </p:cNvSpPr>
          <p:nvPr>
            <p:ph type="sldNum" idx="101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BE4C540-AC6B-4D0B-9866-FC78AAD5683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43" name="PlaceHolder 2"/>
          <p:cNvSpPr>
            <a:spLocks noGrp="1"/>
          </p:cNvSpPr>
          <p:nvPr>
            <p:ph type="dt" idx="102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4" name="PlaceHolder 3"/>
          <p:cNvSpPr>
            <a:spLocks noGrp="1"/>
          </p:cNvSpPr>
          <p:nvPr>
            <p:ph type="ftr" idx="102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5" name="PlaceHolder 4"/>
          <p:cNvSpPr>
            <a:spLocks noGrp="1"/>
          </p:cNvSpPr>
          <p:nvPr>
            <p:ph type="sldNum" idx="102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7CEBB3-FFB0-40D0-86D5-E4512FA855B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PlaceHolder 1"/>
          <p:cNvSpPr>
            <a:spLocks noGrp="1"/>
          </p:cNvSpPr>
          <p:nvPr>
            <p:ph type="dt" idx="102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 type="ftr" idx="102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8" name="PlaceHolder 3"/>
          <p:cNvSpPr>
            <a:spLocks noGrp="1"/>
          </p:cNvSpPr>
          <p:nvPr>
            <p:ph type="sldNum" idx="102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E12D73-184F-4CDF-B3B7-13F7CD8C7DB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2" name="PlaceHolder 4"/>
          <p:cNvSpPr>
            <a:spLocks noGrp="1"/>
          </p:cNvSpPr>
          <p:nvPr>
            <p:ph type="dt" idx="102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53" name="PlaceHolder 5"/>
          <p:cNvSpPr>
            <a:spLocks noGrp="1"/>
          </p:cNvSpPr>
          <p:nvPr>
            <p:ph type="ftr" idx="102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54" name="PlaceHolder 6"/>
          <p:cNvSpPr>
            <a:spLocks noGrp="1"/>
          </p:cNvSpPr>
          <p:nvPr>
            <p:ph type="sldNum" idx="102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03C4A74-5680-4ACF-A917-C6B2BA52289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58" name="PlaceHolder 4"/>
          <p:cNvSpPr>
            <a:spLocks noGrp="1"/>
          </p:cNvSpPr>
          <p:nvPr>
            <p:ph type="dt" idx="102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59" name="PlaceHolder 5"/>
          <p:cNvSpPr>
            <a:spLocks noGrp="1"/>
          </p:cNvSpPr>
          <p:nvPr>
            <p:ph type="ftr" idx="103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0" name="PlaceHolder 6"/>
          <p:cNvSpPr>
            <a:spLocks noGrp="1"/>
          </p:cNvSpPr>
          <p:nvPr>
            <p:ph type="sldNum" idx="103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7FB2C7-D522-4812-892C-809314F2BE9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0" lang="pl-PL" sz="45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4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62" name="PlaceHolder 2"/>
          <p:cNvSpPr>
            <a:spLocks noGrp="1"/>
          </p:cNvSpPr>
          <p:nvPr>
            <p:ph type="dt" idx="1032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3" name="PlaceHolder 3"/>
          <p:cNvSpPr>
            <a:spLocks noGrp="1"/>
          </p:cNvSpPr>
          <p:nvPr>
            <p:ph type="ftr" idx="1033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4" name="PlaceHolder 4"/>
          <p:cNvSpPr>
            <a:spLocks noGrp="1"/>
          </p:cNvSpPr>
          <p:nvPr>
            <p:ph type="sldNum" idx="1034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435B0E-ED1C-41DE-A5E8-F4411C8ABDA7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67" name="PlaceHolder 3"/>
          <p:cNvSpPr>
            <a:spLocks noGrp="1"/>
          </p:cNvSpPr>
          <p:nvPr>
            <p:ph type="dt" idx="1035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8" name="PlaceHolder 4"/>
          <p:cNvSpPr>
            <a:spLocks noGrp="1"/>
          </p:cNvSpPr>
          <p:nvPr>
            <p:ph type="ftr" idx="1036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9" name="PlaceHolder 5"/>
          <p:cNvSpPr>
            <a:spLocks noGrp="1"/>
          </p:cNvSpPr>
          <p:nvPr>
            <p:ph type="sldNum" idx="1037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88BFB1-FE9D-49EB-A3EF-018FF719C03F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 type="dt" idx="9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 type="ftr" idx="9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0" name="PlaceHolder 8"/>
          <p:cNvSpPr>
            <a:spLocks noGrp="1"/>
          </p:cNvSpPr>
          <p:nvPr>
            <p:ph type="sldNum" idx="9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BA489F-9CFC-4FF5-824E-24DC5DCEC9EB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PlaceHolder 1"/>
          <p:cNvSpPr>
            <a:spLocks noGrp="1"/>
          </p:cNvSpPr>
          <p:nvPr>
            <p:ph type="title"/>
          </p:nvPr>
        </p:nvSpPr>
        <p:spPr>
          <a:xfrm>
            <a:off x="6543720" y="365040"/>
            <a:ext cx="197136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71" name="PlaceHolder 2"/>
          <p:cNvSpPr>
            <a:spLocks noGrp="1"/>
          </p:cNvSpPr>
          <p:nvPr>
            <p:ph type="body"/>
          </p:nvPr>
        </p:nvSpPr>
        <p:spPr>
          <a:xfrm>
            <a:off x="628560" y="365040"/>
            <a:ext cx="58003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72" name="PlaceHolder 3"/>
          <p:cNvSpPr>
            <a:spLocks noGrp="1"/>
          </p:cNvSpPr>
          <p:nvPr>
            <p:ph type="dt" idx="1038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3" name="PlaceHolder 4"/>
          <p:cNvSpPr>
            <a:spLocks noGrp="1"/>
          </p:cNvSpPr>
          <p:nvPr>
            <p:ph type="ftr" idx="1039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4" name="PlaceHolder 5"/>
          <p:cNvSpPr>
            <a:spLocks noGrp="1"/>
          </p:cNvSpPr>
          <p:nvPr>
            <p:ph type="sldNum" idx="1040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1DE84AC-6FBA-4052-B8A3-652E971A9FAE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7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77" name="PlaceHolder 3"/>
          <p:cNvSpPr>
            <a:spLocks noGrp="1"/>
          </p:cNvSpPr>
          <p:nvPr>
            <p:ph type="dt" idx="104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8" name="PlaceHolder 4"/>
          <p:cNvSpPr>
            <a:spLocks noGrp="1"/>
          </p:cNvSpPr>
          <p:nvPr>
            <p:ph type="ftr" idx="104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9" name="PlaceHolder 5"/>
          <p:cNvSpPr>
            <a:spLocks noGrp="1"/>
          </p:cNvSpPr>
          <p:nvPr>
            <p:ph type="sldNum" idx="104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F0844B-D88C-4E42-AEE8-D879B12311F1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652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45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4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1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652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pl-PL" sz="18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2" name="PlaceHolder 3"/>
          <p:cNvSpPr>
            <a:spLocks noGrp="1"/>
          </p:cNvSpPr>
          <p:nvPr>
            <p:ph type="dt" idx="1044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83" name="PlaceHolder 4"/>
          <p:cNvSpPr>
            <a:spLocks noGrp="1"/>
          </p:cNvSpPr>
          <p:nvPr>
            <p:ph type="ftr" idx="1045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84" name="PlaceHolder 5"/>
          <p:cNvSpPr>
            <a:spLocks noGrp="1"/>
          </p:cNvSpPr>
          <p:nvPr>
            <p:ph type="sldNum" idx="1046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88F38FF-4E8C-4C7B-8B06-688D11525295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858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7" name="PlaceHolder 3"/>
          <p:cNvSpPr>
            <a:spLocks noGrp="1"/>
          </p:cNvSpPr>
          <p:nvPr>
            <p:ph type="body"/>
          </p:nvPr>
        </p:nvSpPr>
        <p:spPr>
          <a:xfrm>
            <a:off x="4629240" y="1825560"/>
            <a:ext cx="38858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8" name="PlaceHolder 4"/>
          <p:cNvSpPr>
            <a:spLocks noGrp="1"/>
          </p:cNvSpPr>
          <p:nvPr>
            <p:ph type="dt" idx="1047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89" name="PlaceHolder 5"/>
          <p:cNvSpPr>
            <a:spLocks noGrp="1"/>
          </p:cNvSpPr>
          <p:nvPr>
            <p:ph type="ftr" idx="1048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90" name="PlaceHolder 6"/>
          <p:cNvSpPr>
            <a:spLocks noGrp="1"/>
          </p:cNvSpPr>
          <p:nvPr>
            <p:ph type="sldNum" idx="1049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5925E5A-7D37-4A9D-985F-FE56471F09F7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PlaceHolder 1"/>
          <p:cNvSpPr>
            <a:spLocks noGrp="1"/>
          </p:cNvSpPr>
          <p:nvPr>
            <p:ph type="title"/>
          </p:nvPr>
        </p:nvSpPr>
        <p:spPr>
          <a:xfrm>
            <a:off x="63000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92" name="PlaceHolder 2"/>
          <p:cNvSpPr>
            <a:spLocks noGrp="1"/>
          </p:cNvSpPr>
          <p:nvPr>
            <p:ph type="body"/>
          </p:nvPr>
        </p:nvSpPr>
        <p:spPr>
          <a:xfrm>
            <a:off x="630000" y="1681200"/>
            <a:ext cx="386784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93" name="PlaceHolder 3"/>
          <p:cNvSpPr>
            <a:spLocks noGrp="1"/>
          </p:cNvSpPr>
          <p:nvPr>
            <p:ph type="body"/>
          </p:nvPr>
        </p:nvSpPr>
        <p:spPr>
          <a:xfrm>
            <a:off x="630000" y="2505240"/>
            <a:ext cx="386784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94" name="PlaceHolder 4"/>
          <p:cNvSpPr>
            <a:spLocks noGrp="1"/>
          </p:cNvSpPr>
          <p:nvPr>
            <p:ph type="body"/>
          </p:nvPr>
        </p:nvSpPr>
        <p:spPr>
          <a:xfrm>
            <a:off x="4629240" y="1681200"/>
            <a:ext cx="3886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95" name="PlaceHolder 5"/>
          <p:cNvSpPr>
            <a:spLocks noGrp="1"/>
          </p:cNvSpPr>
          <p:nvPr>
            <p:ph type="body"/>
          </p:nvPr>
        </p:nvSpPr>
        <p:spPr>
          <a:xfrm>
            <a:off x="4629240" y="2505240"/>
            <a:ext cx="3886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35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96" name="PlaceHolder 6"/>
          <p:cNvSpPr>
            <a:spLocks noGrp="1"/>
          </p:cNvSpPr>
          <p:nvPr>
            <p:ph type="dt" idx="1050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97" name="PlaceHolder 7"/>
          <p:cNvSpPr>
            <a:spLocks noGrp="1"/>
          </p:cNvSpPr>
          <p:nvPr>
            <p:ph type="ftr" idx="1051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98" name="PlaceHolder 8"/>
          <p:cNvSpPr>
            <a:spLocks noGrp="1"/>
          </p:cNvSpPr>
          <p:nvPr>
            <p:ph type="sldNum" idx="1052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4871D8-5E7A-4454-AB57-135302275194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33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33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00" name="PlaceHolder 2"/>
          <p:cNvSpPr>
            <a:spLocks noGrp="1"/>
          </p:cNvSpPr>
          <p:nvPr>
            <p:ph type="dt" idx="1053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1" name="PlaceHolder 3"/>
          <p:cNvSpPr>
            <a:spLocks noGrp="1"/>
          </p:cNvSpPr>
          <p:nvPr>
            <p:ph type="ftr" idx="1054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2" name="PlaceHolder 4"/>
          <p:cNvSpPr>
            <a:spLocks noGrp="1"/>
          </p:cNvSpPr>
          <p:nvPr>
            <p:ph type="sldNum" idx="1055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F5376E-FA7B-4DDD-9781-A390249C7018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PlaceHolder 1"/>
          <p:cNvSpPr>
            <a:spLocks noGrp="1"/>
          </p:cNvSpPr>
          <p:nvPr>
            <p:ph type="dt" idx="1056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4" name="PlaceHolder 2"/>
          <p:cNvSpPr>
            <a:spLocks noGrp="1"/>
          </p:cNvSpPr>
          <p:nvPr>
            <p:ph type="ftr" idx="1057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5" name="PlaceHolder 3"/>
          <p:cNvSpPr>
            <a:spLocks noGrp="1"/>
          </p:cNvSpPr>
          <p:nvPr>
            <p:ph type="sldNum" idx="1058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09DAEA3-4621-4485-9437-54996816F027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PlaceHolder 1"/>
          <p:cNvSpPr>
            <a:spLocks noGrp="1"/>
          </p:cNvSpPr>
          <p:nvPr>
            <p:ph type="title"/>
          </p:nvPr>
        </p:nvSpPr>
        <p:spPr>
          <a:xfrm>
            <a:off x="630000" y="457200"/>
            <a:ext cx="294876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07" name="PlaceHolder 2"/>
          <p:cNvSpPr>
            <a:spLocks noGrp="1"/>
          </p:cNvSpPr>
          <p:nvPr>
            <p:ph type="body"/>
          </p:nvPr>
        </p:nvSpPr>
        <p:spPr>
          <a:xfrm>
            <a:off x="3887280" y="987480"/>
            <a:ext cx="462888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5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08" name="PlaceHolder 3"/>
          <p:cNvSpPr>
            <a:spLocks noGrp="1"/>
          </p:cNvSpPr>
          <p:nvPr>
            <p:ph type="body"/>
          </p:nvPr>
        </p:nvSpPr>
        <p:spPr>
          <a:xfrm>
            <a:off x="630000" y="2057400"/>
            <a:ext cx="294876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1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09" name="PlaceHolder 4"/>
          <p:cNvSpPr>
            <a:spLocks noGrp="1"/>
          </p:cNvSpPr>
          <p:nvPr>
            <p:ph type="dt" idx="1059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0" name="PlaceHolder 5"/>
          <p:cNvSpPr>
            <a:spLocks noGrp="1"/>
          </p:cNvSpPr>
          <p:nvPr>
            <p:ph type="ftr" idx="1060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1" name="PlaceHolder 6"/>
          <p:cNvSpPr>
            <a:spLocks noGrp="1"/>
          </p:cNvSpPr>
          <p:nvPr>
            <p:ph type="sldNum" idx="1061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A2D5C30-65C8-49D4-804A-1D87F3977D45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PlaceHolder 1"/>
          <p:cNvSpPr>
            <a:spLocks noGrp="1"/>
          </p:cNvSpPr>
          <p:nvPr>
            <p:ph type="title"/>
          </p:nvPr>
        </p:nvSpPr>
        <p:spPr>
          <a:xfrm>
            <a:off x="630000" y="457200"/>
            <a:ext cx="294876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13" name="PlaceHolder 2"/>
          <p:cNvSpPr>
            <a:spLocks noGrp="1"/>
          </p:cNvSpPr>
          <p:nvPr>
            <p:ph type="body"/>
          </p:nvPr>
        </p:nvSpPr>
        <p:spPr>
          <a:xfrm>
            <a:off x="3887280" y="987480"/>
            <a:ext cx="462888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14" name="PlaceHolder 3"/>
          <p:cNvSpPr>
            <a:spLocks noGrp="1"/>
          </p:cNvSpPr>
          <p:nvPr>
            <p:ph type="body"/>
          </p:nvPr>
        </p:nvSpPr>
        <p:spPr>
          <a:xfrm>
            <a:off x="630000" y="2057400"/>
            <a:ext cx="294876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Edytuj style wzorca tekstu</a:t>
            </a:r>
            <a:endParaRPr b="0" lang="pl-PL" sz="1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15" name="PlaceHolder 4"/>
          <p:cNvSpPr>
            <a:spLocks noGrp="1"/>
          </p:cNvSpPr>
          <p:nvPr>
            <p:ph type="dt" idx="1062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6" name="PlaceHolder 5"/>
          <p:cNvSpPr>
            <a:spLocks noGrp="1"/>
          </p:cNvSpPr>
          <p:nvPr>
            <p:ph type="ftr" idx="1063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7" name="PlaceHolder 6"/>
          <p:cNvSpPr>
            <a:spLocks noGrp="1"/>
          </p:cNvSpPr>
          <p:nvPr>
            <p:ph type="sldNum" idx="1064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6E2EC40-27A3-4CFD-BBB5-C5380E58660F}" type="slidenum">
              <a:rPr b="0" lang="pl-PL" sz="9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dt" idx="9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ftr" idx="9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sldNum" idx="9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60AF126-67F5-44A4-A5E8-3AF510DCB3B5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7" name="PlaceHolder 1"/>
          <p:cNvSpPr>
            <a:spLocks noGrp="1"/>
          </p:cNvSpPr>
          <p:nvPr>
            <p:ph type="dt" idx="9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ftr" idx="10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10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3DE9AE9-16E3-4240-A43D-ED02B560E747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32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dt" idx="10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ftr" idx="10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sldNum" idx="10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31060C9-35BA-464D-B876-3930E53E8B38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Verdana"/>
              </a:rPr>
              <a:t>Click icon to add picture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dt" idx="10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ftr" idx="10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3" name="PlaceHolder 6"/>
          <p:cNvSpPr>
            <a:spLocks noGrp="1"/>
          </p:cNvSpPr>
          <p:nvPr>
            <p:ph type="sldNum" idx="10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435163-F264-4D39-99EE-4ADB59407E9D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ytuł i zawartość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5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6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0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1"/>
          </p:nvPr>
        </p:nvSpPr>
        <p:spPr>
          <a:xfrm>
            <a:off x="3581280" y="76320"/>
            <a:ext cx="28951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12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0568E51-D5AF-4201-85F8-9842A2B834B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dt" idx="10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ftr" idx="10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sldNum" idx="11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B3F60B-B203-4465-94B1-81E5C0BF2969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dt" idx="11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ftr" idx="11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sldNum" idx="11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0E8CBC0-EB67-4EA4-8981-939EB732726F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dt" idx="11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ftr" idx="11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sldNum" idx="11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B914FB2-2267-4751-ABA9-A90C270BE841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dt" idx="11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ftr" idx="11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sldNum" idx="11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06A9D8-F7F7-4D1B-9454-09B28603BE87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dt" idx="12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ftr" idx="12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sldNum" idx="12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47A902-B51B-43BF-9775-015E6ED66438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dt" idx="12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2" name="PlaceHolder 5"/>
          <p:cNvSpPr>
            <a:spLocks noGrp="1"/>
          </p:cNvSpPr>
          <p:nvPr>
            <p:ph type="ftr" idx="12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3" name="PlaceHolder 6"/>
          <p:cNvSpPr>
            <a:spLocks noGrp="1"/>
          </p:cNvSpPr>
          <p:nvPr>
            <p:ph type="sldNum" idx="12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974AEA0-3C5A-474E-A45B-366C41FBCF39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9" name="PlaceHolder 6"/>
          <p:cNvSpPr>
            <a:spLocks noGrp="1"/>
          </p:cNvSpPr>
          <p:nvPr>
            <p:ph type="dt" idx="12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0" name="PlaceHolder 7"/>
          <p:cNvSpPr>
            <a:spLocks noGrp="1"/>
          </p:cNvSpPr>
          <p:nvPr>
            <p:ph type="ftr" idx="12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1" name="PlaceHolder 8"/>
          <p:cNvSpPr>
            <a:spLocks noGrp="1"/>
          </p:cNvSpPr>
          <p:nvPr>
            <p:ph type="sldNum" idx="12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D7512D8-523C-4392-AFF8-76A2B9BACA2A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dt" idx="12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ftr" idx="13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sldNum" idx="13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2D744C5-FDDE-4B1D-9EA0-C2BAA9C3A982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dt" idx="13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ftr" idx="13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13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D806F34-AE76-4632-A5D4-F90930D67BDD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dt" idx="13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ftr" idx="13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4" name="PlaceHolder 6"/>
          <p:cNvSpPr>
            <a:spLocks noGrp="1"/>
          </p:cNvSpPr>
          <p:nvPr>
            <p:ph type="sldNum" idx="13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7F6A73-3ADA-4758-81FA-EA84700C1826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główek sekcj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5" name="Łącznik prosty 6"/>
          <p:cNvSpPr/>
          <p:nvPr/>
        </p:nvSpPr>
        <p:spPr>
          <a:xfrm>
            <a:off x="514080" y="3444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380880" y="1676520"/>
            <a:ext cx="8457840" cy="121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indent="0" algn="r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lt2">
                    <a:shade val="75000"/>
                  </a:schemeClr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000" strike="noStrike" u="none">
              <a:solidFill>
                <a:schemeClr val="lt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dt" idx="13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ftr" idx="14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sldNum" idx="15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6984464-E460-4CE4-92F7-71CE8F650412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title"/>
          </p:nvPr>
        </p:nvSpPr>
        <p:spPr>
          <a:xfrm>
            <a:off x="180360" y="2946960"/>
            <a:ext cx="8686440" cy="118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lt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lt1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dt" idx="13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ftr" idx="13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0" name="PlaceHolder 6"/>
          <p:cNvSpPr>
            <a:spLocks noGrp="1"/>
          </p:cNvSpPr>
          <p:nvPr>
            <p:ph type="sldNum" idx="14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85B3A08-8536-4B39-B429-4AD10AAF4B6E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dt" idx="14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ftr" idx="14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sldNum" idx="14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814A145-7AC8-45B0-B6B7-2E263633043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dt" idx="14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ftr" idx="14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sldNum" idx="14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CA70F3-BD93-46BA-9BBA-2843599356F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dt" idx="14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ftr" idx="14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sldNum" idx="14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DCEA332-7C7F-4432-A5AB-678DC533CE9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dt" idx="15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ftr" idx="15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 type="sldNum" idx="15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4F6B09F-610B-417B-A571-15F2005B56B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dt" idx="15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ftr" idx="15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 type="sldNum" idx="15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4A53BF-736F-476A-A6C4-8194990E715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dt" idx="15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ftr" idx="15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 type="sldNum" idx="15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071DC7-2203-4C2D-A464-E2B5C6BB8EB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5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6" name="PlaceHolder 6"/>
          <p:cNvSpPr>
            <a:spLocks noGrp="1"/>
          </p:cNvSpPr>
          <p:nvPr>
            <p:ph type="dt" idx="15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7" name="PlaceHolder 7"/>
          <p:cNvSpPr>
            <a:spLocks noGrp="1"/>
          </p:cNvSpPr>
          <p:nvPr>
            <p:ph type="ftr" idx="16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8" name="PlaceHolder 8"/>
          <p:cNvSpPr>
            <a:spLocks noGrp="1"/>
          </p:cNvSpPr>
          <p:nvPr>
            <p:ph type="sldNum" idx="16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4D17547-8FDC-4A3B-A60D-5BF7E890308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dt" idx="16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ftr" idx="16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sldNum" idx="16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F0D60B-4019-40F0-B96C-10E6CA25011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dt" idx="16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ftr" idx="16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16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BE3572-873D-4848-A605-3F4231BBA1D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wa elementy zawartośc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2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3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 idx="16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 idx="17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 idx="18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256890-B23C-4035-8D67-54C7F3B62DEE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dt" idx="16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 type="ftr" idx="16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 type="sldNum" idx="17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998B630-64DD-442B-9BAC-08CDF6EB942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dt" idx="17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ftr" idx="17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7" name="PlaceHolder 6"/>
          <p:cNvSpPr>
            <a:spLocks noGrp="1"/>
          </p:cNvSpPr>
          <p:nvPr>
            <p:ph type="sldNum" idx="17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0F9D2FF-45DE-42DE-8A11-1D9241F5B49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dt" idx="17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ftr" idx="17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sldNum" idx="17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1C48361-60FA-47DB-B95B-7469C1E374E2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dt" idx="17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ftr" idx="17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sldNum" idx="17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9A72FD3-56FC-4FEC-98E5-F308C69B2C7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dt" idx="18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ftr" idx="18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sldNum" idx="18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85E0BA0-7E60-4548-A6F1-3D50B7280C4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dt" idx="18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 type="ftr" idx="18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 type="sldNum" idx="18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A16C7E-59C8-4177-8317-8CEDB3D4535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dt" idx="18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ftr" idx="18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sldNum" idx="18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9FAD410-F536-453A-AC9A-7C21C79B0EB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dt" idx="18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ftr" idx="19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 type="sldNum" idx="19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EC2B4C-78DC-49C1-997F-045FA6E47B6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4" name="PlaceHolder 6"/>
          <p:cNvSpPr>
            <a:spLocks noGrp="1"/>
          </p:cNvSpPr>
          <p:nvPr>
            <p:ph type="dt" idx="19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5" name="PlaceHolder 7"/>
          <p:cNvSpPr>
            <a:spLocks noGrp="1"/>
          </p:cNvSpPr>
          <p:nvPr>
            <p:ph type="ftr" idx="19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6" name="PlaceHolder 8"/>
          <p:cNvSpPr>
            <a:spLocks noGrp="1"/>
          </p:cNvSpPr>
          <p:nvPr>
            <p:ph type="sldNum" idx="19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3880007-B19C-4545-808F-45CAB549150E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dt" idx="19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ftr" idx="19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sldNum" idx="19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40C6C55-9652-4997-937D-760D81D5FB97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orównani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04920" y="5410080"/>
            <a:ext cx="8610120" cy="882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281520" y="666720"/>
            <a:ext cx="42901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45080" y="666720"/>
            <a:ext cx="42919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281520" y="1316160"/>
            <a:ext cx="42901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648680" y="1316160"/>
            <a:ext cx="42883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dt" idx="19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ftr" idx="20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8"/>
          <p:cNvSpPr>
            <a:spLocks noGrp="1"/>
          </p:cNvSpPr>
          <p:nvPr>
            <p:ph type="sldNum" idx="21"/>
          </p:nvPr>
        </p:nvSpPr>
        <p:spPr>
          <a:xfrm>
            <a:off x="8229600" y="6477120"/>
            <a:ext cx="76176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9E1A69B-18B5-43C7-9062-66033CC5BC5E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Łącznik prosty 10"/>
          <p:cNvSpPr/>
          <p:nvPr/>
        </p:nvSpPr>
        <p:spPr>
          <a:xfrm>
            <a:off x="514080" y="601956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dt" idx="19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ftr" idx="19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sldNum" idx="20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9225C00-2DF4-49DE-9BD5-46DBF8FA9AD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dt" idx="20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8" name="PlaceHolder 5"/>
          <p:cNvSpPr>
            <a:spLocks noGrp="1"/>
          </p:cNvSpPr>
          <p:nvPr>
            <p:ph type="ftr" idx="20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9" name="PlaceHolder 6"/>
          <p:cNvSpPr>
            <a:spLocks noGrp="1"/>
          </p:cNvSpPr>
          <p:nvPr>
            <p:ph type="sldNum" idx="20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AD6E82-7B31-4D5D-A1EC-78B5FAB9ED8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dt" idx="20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4" name="PlaceHolder 5"/>
          <p:cNvSpPr>
            <a:spLocks noGrp="1"/>
          </p:cNvSpPr>
          <p:nvPr>
            <p:ph type="ftr" idx="20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5" name="PlaceHolder 6"/>
          <p:cNvSpPr>
            <a:spLocks noGrp="1"/>
          </p:cNvSpPr>
          <p:nvPr>
            <p:ph type="sldNum" idx="20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193B1FA-E053-4A36-A4A5-7DF36A49344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dt" idx="20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ftr" idx="20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sldNum" idx="20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370399-9AC9-4D40-BE2D-7CFD830141C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dt" idx="2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 type="ftr" idx="2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4" name="PlaceHolder 5"/>
          <p:cNvSpPr>
            <a:spLocks noGrp="1"/>
          </p:cNvSpPr>
          <p:nvPr>
            <p:ph type="sldNum" idx="2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BDBE435-DE61-4B03-BE35-82452E1B27F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dt" idx="2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ftr" idx="2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 type="sldNum" idx="2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7B41B6D-52FC-4DEF-B94C-D2843AB231A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dt" idx="2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ftr" idx="2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 type="sldNum" idx="2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A19DF6E-AE58-4917-A646-4F09CBCF02A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dt" idx="2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ftr" idx="2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sldNum" idx="2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BF28B9-2613-4C5B-9F7B-2EC4D5C453E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dt" idx="2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4" name="PlaceHolder 5"/>
          <p:cNvSpPr>
            <a:spLocks noGrp="1"/>
          </p:cNvSpPr>
          <p:nvPr>
            <p:ph type="ftr" idx="2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5" name="PlaceHolder 6"/>
          <p:cNvSpPr>
            <a:spLocks noGrp="1"/>
          </p:cNvSpPr>
          <p:nvPr>
            <p:ph type="sldNum" idx="2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56A248C-54A4-4AD9-B948-C079FA3DB4C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1" name="PlaceHolder 6"/>
          <p:cNvSpPr>
            <a:spLocks noGrp="1"/>
          </p:cNvSpPr>
          <p:nvPr>
            <p:ph type="dt" idx="2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2" name="PlaceHolder 7"/>
          <p:cNvSpPr>
            <a:spLocks noGrp="1"/>
          </p:cNvSpPr>
          <p:nvPr>
            <p:ph type="ftr" idx="2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3" name="PlaceHolder 8"/>
          <p:cNvSpPr>
            <a:spLocks noGrp="1"/>
          </p:cNvSpPr>
          <p:nvPr>
            <p:ph type="sldNum" idx="2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BA38F37-978E-406A-8621-C2CBE364B57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ylko tytuł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dt" idx="22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ftr" idx="23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sldNum" idx="24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9AAD1E-DC61-44AE-86E6-C5FE8FF0E099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dt" idx="2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ftr" idx="2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sldNum" idx="2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BD29BC-B6DF-45E2-AD2F-6E8BAC68145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dt" idx="2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ftr" idx="2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sldNum" idx="2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D3FFD9-E820-4C4D-B45F-978C8FD1FEE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 type="dt" idx="23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5" name="PlaceHolder 5"/>
          <p:cNvSpPr>
            <a:spLocks noGrp="1"/>
          </p:cNvSpPr>
          <p:nvPr>
            <p:ph type="ftr" idx="23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6" name="PlaceHolder 6"/>
          <p:cNvSpPr>
            <a:spLocks noGrp="1"/>
          </p:cNvSpPr>
          <p:nvPr>
            <p:ph type="sldNum" idx="23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92C62A-AC5B-4BA4-9B36-46C7FBB19316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dt" idx="23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1" name="PlaceHolder 5"/>
          <p:cNvSpPr>
            <a:spLocks noGrp="1"/>
          </p:cNvSpPr>
          <p:nvPr>
            <p:ph type="ftr" idx="23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2" name="PlaceHolder 6"/>
          <p:cNvSpPr>
            <a:spLocks noGrp="1"/>
          </p:cNvSpPr>
          <p:nvPr>
            <p:ph type="sldNum" idx="23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E952C9-0FA1-4DA0-BF6E-C2F5ADF5794C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dt" idx="24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ftr" idx="24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 type="sldNum" idx="24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C811EFE-5566-4A7C-9AE5-703022497710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dt" idx="24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ftr" idx="24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1" name="PlaceHolder 5"/>
          <p:cNvSpPr>
            <a:spLocks noGrp="1"/>
          </p:cNvSpPr>
          <p:nvPr>
            <p:ph type="sldNum" idx="24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A81E679-A04D-47CD-B096-1FD3E615B4B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6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dt" idx="24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ftr" idx="24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 type="sldNum" idx="24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241175F-34BA-4F1E-9055-C9A8DBD87439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dt" idx="24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ftr" idx="25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sldNum" idx="25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19597E4-2BB7-4A11-B114-0512D7C782B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dt" idx="25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ftr" idx="25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sldNum" idx="25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AB5C2C2-743C-41F4-98B3-4DB3B5140C0F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dt" idx="25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1" name="PlaceHolder 5"/>
          <p:cNvSpPr>
            <a:spLocks noGrp="1"/>
          </p:cNvSpPr>
          <p:nvPr>
            <p:ph type="ftr" idx="25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2" name="PlaceHolder 6"/>
          <p:cNvSpPr>
            <a:spLocks noGrp="1"/>
          </p:cNvSpPr>
          <p:nvPr>
            <p:ph type="sldNum" idx="25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E029107-5B5D-4E96-BA1A-5407021C1C8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ust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0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1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dt" idx="25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ftr" idx="26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27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4F6811-8ABD-4E27-8E17-D98CF438660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edit the title text format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Click to edit the outline text format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Second Outline Level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Third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Fourth Outline Level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Fifth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Sixth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Seventh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8" name="PlaceHolder 6"/>
          <p:cNvSpPr>
            <a:spLocks noGrp="1"/>
          </p:cNvSpPr>
          <p:nvPr>
            <p:ph type="dt" idx="25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9" name="PlaceHolder 7"/>
          <p:cNvSpPr>
            <a:spLocks noGrp="1"/>
          </p:cNvSpPr>
          <p:nvPr>
            <p:ph type="ftr" idx="25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0" name="PlaceHolder 8"/>
          <p:cNvSpPr>
            <a:spLocks noGrp="1"/>
          </p:cNvSpPr>
          <p:nvPr>
            <p:ph type="sldNum" idx="26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D15C93-1864-4D42-ABA0-83B3049B317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6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dt" idx="26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ftr" idx="26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sldNum" idx="26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D90A61-CF2B-4109-A41E-13448B5D3C6D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dt" idx="26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ftr" idx="26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sldNum" idx="26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A5AEF1E-AFAE-434D-91C9-6200AE4B641A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dt" idx="26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2" name="PlaceHolder 5"/>
          <p:cNvSpPr>
            <a:spLocks noGrp="1"/>
          </p:cNvSpPr>
          <p:nvPr>
            <p:ph type="ftr" idx="26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3" name="PlaceHolder 6"/>
          <p:cNvSpPr>
            <a:spLocks noGrp="1"/>
          </p:cNvSpPr>
          <p:nvPr>
            <p:ph type="sldNum" idx="26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3E86D56-C6CB-46F2-8AC5-AB6E836D535B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 type="dt" idx="27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8" name="PlaceHolder 5"/>
          <p:cNvSpPr>
            <a:spLocks noGrp="1"/>
          </p:cNvSpPr>
          <p:nvPr>
            <p:ph type="ftr" idx="27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9" name="PlaceHolder 6"/>
          <p:cNvSpPr>
            <a:spLocks noGrp="1"/>
          </p:cNvSpPr>
          <p:nvPr>
            <p:ph type="sldNum" idx="27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D37E77B-FC45-460C-977E-879E31EADD84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dt" idx="27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ftr" idx="27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 type="sldNum" idx="27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4D51AA7-4E21-4478-B614-6962DAA8FCA1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7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dt" idx="27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ftr" idx="27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8" name="PlaceHolder 5"/>
          <p:cNvSpPr>
            <a:spLocks noGrp="1"/>
          </p:cNvSpPr>
          <p:nvPr>
            <p:ph type="sldNum" idx="27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54B4E3-97B7-4239-BF53-F02EC9073B53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dt" idx="27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ftr" idx="28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3" name="PlaceHolder 5"/>
          <p:cNvSpPr>
            <a:spLocks noGrp="1"/>
          </p:cNvSpPr>
          <p:nvPr>
            <p:ph type="sldNum" idx="28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89A39A6-025F-488A-A2BA-0E426413DCB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dt" idx="28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 type="ftr" idx="28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8" name="PlaceHolder 5"/>
          <p:cNvSpPr>
            <a:spLocks noGrp="1"/>
          </p:cNvSpPr>
          <p:nvPr>
            <p:ph type="sldNum" idx="28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681C13-12F0-4FAF-B7CE-0C5CBD27B045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dt" idx="28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2" name="PlaceHolder 4"/>
          <p:cNvSpPr>
            <a:spLocks noGrp="1"/>
          </p:cNvSpPr>
          <p:nvPr>
            <p:ph type="ftr" idx="28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3" name="PlaceHolder 5"/>
          <p:cNvSpPr>
            <a:spLocks noGrp="1"/>
          </p:cNvSpPr>
          <p:nvPr>
            <p:ph type="sldNum" idx="28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D05C937-A196-4A5F-A943-3BCB5F30CBB8}" type="slidenum">
              <a:rPr b="0" lang="pl-PL" sz="1200" strike="noStrike" u="none">
                <a:solidFill>
                  <a:srgbClr val="8b8b8b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06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
</Relationships>
</file>

<file path=ppt/slideMasters/_rels/slideMaster117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27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
</Relationships>
</file>

<file path=ppt/slideMasters/_rels/slideMaster128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
</Relationships>
</file>

<file path=ppt/slideMasters/_rels/slideMaster139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
</Relationships>
</file>

<file path=ppt/slideMasters/_rels/slideMaster150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0.xml"/>
</Relationships>
</file>

<file path=ppt/slideMasters/_rels/slideMaster161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1.xml"/>
</Relationships>
</file>

<file path=ppt/slideMasters/_rels/slideMaster172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2.xml"/>
</Relationships>
</file>

<file path=ppt/slideMasters/_rels/slideMaster183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3.xml"/>
</Relationships>
</file>

<file path=ppt/slideMasters/_rels/slideMaster194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
</Relationships>
</file>

<file path=ppt/slideMasters/_rels/slideMaster205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
</Relationships>
</file>

<file path=ppt/slideMasters/_rels/slideMaster216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26.xml"/>
</Relationships>
</file>

<file path=ppt/slideMasters/_rels/slideMaster227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37.xml"/>
</Relationships>
</file>

<file path=ppt/slideMasters/_rels/slideMaster238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48.xml"/>
</Relationships>
</file>

<file path=ppt/slideMasters/_rels/slideMaster249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59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
</Relationships>
</file>

<file path=ppt/slideMasters/_rels/slideMaster260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0.xml"/>
</Relationships>
</file>

<file path=ppt/slideMasters/_rels/slideMaster271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1.xml"/>
</Relationships>
</file>

<file path=ppt/slideMasters/_rels/slideMaster282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2.xml"/>
</Relationships>
</file>

<file path=ppt/slideMasters/_rels/slideMaster293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
</Relationships>
</file>

<file path=ppt/slideMasters/_rels/slideMaster304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09.xml"/><Relationship Id="rId8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4.xml"/>
</Relationships>
</file>

<file path=ppt/slideMasters/_rels/slideMaster315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0.xml"/><Relationship Id="rId8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5.xml"/>
</Relationships>
</file>

<file path=ppt/slideMasters/_rels/slideMaster326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36.xml"/>
</Relationships>
</file>

<file path=ppt/slideMasters/_rels/slideMaster337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2.xml"/><Relationship Id="rId8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47.xml"/>
</Relationships>
</file>

<file path=ppt/slideMasters/_rels/slideMaster348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58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
</Relationships>
</file>

<file path=ppt/slideMasters/_rels/slideMaster84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
</Relationships>
</file>

<file path=ppt/slideMasters/_rels/slideMaster95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</p:sldMaster>
</file>

<file path=ppt/slideMasters/slideMaster1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</p:sldMaster>
</file>

<file path=ppt/slideMasters/slideMaster1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</p:sldMaster>
</file>

<file path=ppt/slideMasters/slideMaster1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</p:sldMaster>
</file>

<file path=ppt/slideMasters/slideMaster1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</p:sldMaster>
</file>

<file path=ppt/slideMasters/slideMaster1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</p:sldMaster>
</file>

<file path=ppt/slideMasters/slideMaster1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</p:sldMaster>
</file>

<file path=ppt/slideMasters/slideMaster1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</p:sldMaster>
</file>

<file path=ppt/slideMasters/slideMaster1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</p:sldMaster>
</file>

<file path=ppt/slideMasters/slideMaster2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</p:sldMaster>
</file>

<file path=ppt/slideMasters/slideMaster2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</p:sldMaster>
</file>

<file path=ppt/slideMasters/slideMaster2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</p:sldMaster>
</file>

<file path=ppt/slideMasters/slideMaster2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</p:sldMaster>
</file>

<file path=ppt/slideMasters/slideMaster2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</p:sldMaster>
</file>

<file path=ppt/slideMasters/slideMaster2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</p:sldMaster>
</file>

<file path=ppt/slideMasters/slideMaster2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</p:sldMaster>
</file>

<file path=ppt/slideMasters/slideMaster2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</p:sldMaster>
</file>

<file path=ppt/slideMasters/slideMaster2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</p:sldMaster>
</file>

<file path=ppt/slideMasters/slideMaster3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</p:sldMaster>
</file>

<file path=ppt/slideMasters/slideMaster3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</p:sldMaster>
</file>

<file path=ppt/slideMasters/slideMaster3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</p:sldLayoutIdLst>
</p:sldMaster>
</file>

<file path=ppt/slideMasters/slideMaster3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</p:sldMaster>
</file>

<file path=ppt/slideMasters/slideMaster3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</p:sldMaster>
</file>

<file path=ppt/slideMasters/slideMaster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</p:sldMaster>
</file>

<file path=ppt/slideMasters/slideMaster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audio" Target="../media/media8.wav"/><Relationship Id="rId3" Type="http://schemas.microsoft.com/office/2007/relationships/media" Target="../media/media8.wav"/><Relationship Id="rId4" Type="http://schemas.openxmlformats.org/officeDocument/2006/relationships/image" Target="../media/image9.png"/><Relationship Id="rId5" Type="http://schemas.openxmlformats.org/officeDocument/2006/relationships/audio" Target="../media/media10.wav"/><Relationship Id="rId6" Type="http://schemas.microsoft.com/office/2007/relationships/media" Target="../media/media10.wav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5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6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7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8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9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0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2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4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6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7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8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9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08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21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30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4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6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7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8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9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2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30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18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2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340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35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11.gif"/><Relationship Id="rId3" Type="http://schemas.openxmlformats.org/officeDocument/2006/relationships/image" Target="../media/image11.gif"/><Relationship Id="rId4" Type="http://schemas.openxmlformats.org/officeDocument/2006/relationships/image" Target="../media/image11.gif"/><Relationship Id="rId5" Type="http://schemas.openxmlformats.org/officeDocument/2006/relationships/image" Target="../media/image11.gif"/><Relationship Id="rId6" Type="http://schemas.openxmlformats.org/officeDocument/2006/relationships/image" Target="../media/image11.gif"/><Relationship Id="rId7" Type="http://schemas.openxmlformats.org/officeDocument/2006/relationships/image" Target="../media/image11.gif"/><Relationship Id="rId8" Type="http://schemas.openxmlformats.org/officeDocument/2006/relationships/slideLayout" Target="../slideLayouts/slideLayout43.xml"/><Relationship Id="rId9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2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Prostokąt 3"/>
          <p:cNvSpPr/>
          <p:nvPr/>
        </p:nvSpPr>
        <p:spPr>
          <a:xfrm>
            <a:off x="0" y="2421000"/>
            <a:ext cx="9143640" cy="369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Współpraca międzynarodowa </a:t>
            </a:r>
            <a:br>
              <a:rPr sz="2000"/>
            </a:b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w zakresie organizacji staży zawodowych dla uczniów technikum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Staż w Dreźnie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Zawód- technik spedytor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Autor Projektu: Anna Polewczyk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25" name="Picture 3" descr=""/>
          <p:cNvPicPr/>
          <p:nvPr/>
        </p:nvPicPr>
        <p:blipFill>
          <a:blip r:embed="rId1"/>
          <a:stretch/>
        </p:blipFill>
        <p:spPr>
          <a:xfrm>
            <a:off x="3132000" y="260640"/>
            <a:ext cx="2728440" cy="2779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6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rcRect l="-290211" t="0" r="-290211" b="0"/>
          <a:stretch>
            <a:fillRect/>
          </a:stretch>
        </p:blipFill>
        <p:spPr>
          <a:xfrm rot="10800000">
            <a:off x="2176560" y="7173720"/>
            <a:ext cx="1959840" cy="287640"/>
          </a:xfrm>
          <a:prstGeom prst="rect">
            <a:avLst/>
          </a:prstGeom>
          <a:ln w="0">
            <a:noFill/>
          </a:ln>
        </p:spPr>
      </p:pic>
      <p:pic>
        <p:nvPicPr>
          <p:cNvPr id="1927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2440" y="691596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926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926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30" fill="hold"/>
                                        <p:tgtEl>
                                          <p:spTgt spid="1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showWhenStopped="1"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1926"/>
                </p:tgtEl>
              </p:cMediaNode>
            </p:audio>
            <p:audio isNarration="0">
              <p:cMediaNode showWhenStopped="0"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19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Nasze szefostwo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46" name="Symbol zastępczy zawartości 3" descr=""/>
          <p:cNvPicPr/>
          <p:nvPr/>
        </p:nvPicPr>
        <p:blipFill>
          <a:blip r:embed="rId2"/>
          <a:stretch/>
        </p:blipFill>
        <p:spPr>
          <a:xfrm>
            <a:off x="1342080" y="2565360"/>
            <a:ext cx="6459840" cy="36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Po pracy </a:t>
            </a: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Wingdings"/>
              </a:rPr>
              <a:t>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48" name="Symbol zastępczy zawartości 3" descr=""/>
          <p:cNvPicPr/>
          <p:nvPr/>
        </p:nvPicPr>
        <p:blipFill>
          <a:blip r:embed="rId1"/>
          <a:stretch/>
        </p:blipFill>
        <p:spPr>
          <a:xfrm>
            <a:off x="1342080" y="2565360"/>
            <a:ext cx="6459840" cy="36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Program stażu I tydzień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graphicFrame>
        <p:nvGraphicFramePr>
          <p:cNvPr id="1950" name="Symbol zastępczy zawartości 12"/>
          <p:cNvGraphicFramePr/>
          <p:nvPr/>
        </p:nvGraphicFramePr>
        <p:xfrm>
          <a:off x="1115640" y="2349360"/>
          <a:ext cx="6624360" cy="4902120"/>
        </p:xfrm>
        <a:graphic>
          <a:graphicData uri="http://schemas.openxmlformats.org/drawingml/2006/table">
            <a:tbl>
              <a:tblPr/>
              <a:tblGrid>
                <a:gridCol w="1368720"/>
                <a:gridCol w="5255640"/>
              </a:tblGrid>
              <a:tr h="3960000">
                <a:tc>
                  <a:txBody>
                    <a:bodyPr lIns="24840" rIns="2484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I tydzień-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Poniedziałek – Piątek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4840" marR="24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24840" rIns="2484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poniedziałek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Spotkanie z opiekunem stażu w firmie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Omówienie zasad oceny stażu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Zapoznanie się z miejscem stażu i pracownikami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Zapoznanie się  ze statutową  działalnością firmy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Wprowadzenie do codziennego dnia pracy w firmie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wtorek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poznaje: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Strukturę organizacyjną  i regulamin organizacyjny przedsiębiorstwa transportowo-spedycyjnego.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Regulamin pracy przedsiębiorstwa transportowo-spedycyjnego.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Przepisy o bezpieczeństwie i higienie pracy w pracy spedytora.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Warsztat pracy spedytora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ZADANIE PRAKTYCZNE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otrzymuje  zlecenie uczestniczenia w obsłudze stanowisk związanych z transportem i spedycją, ze szczególnym uwzględnieniem zasad i przepisów bezpieczeństwa i higieny pracy.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środę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poznaje: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Zadania strategiczne działów firmy transportowo-spedycyjnej.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Profil przedsiębiorstwa transportowo-spedycyjnego.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Powiązania przedsiębiorstwa transportowo-spedycyjnego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 z otoczeniem.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rysuje w dzienniczku praktyk schemat powiązań przedsiębiorstwa spedycyjnego  z otoczeniem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czwartek 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Obieg dokumentów w przedsiębiorstwie transportowo-spedycyjnym.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Zakres czynności spedytora i odpowiedzialność służbowa.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Przepisy o dyscyplinie pracy spedytora.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opracowuje schemat obiegu dokumentów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piątek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analiza czynników kształtujących popyt na usługi transportowe;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procedury sprzedaży usług w przedsiębiorstwach transportowo-spedycyjnych funkcjonujących na rynku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zakres i zasady współpracy z przedsiębiorstwami transportowo-spedycyjnymi.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 ocenia  zakres i zasady współpracy z przedsiębiorstwami transportowo-spedycyjnymi;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 pracy: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Spotkanie w siedzibie EUROPA-DIREKT e.V.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podsumowanie I tyg. stażu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24840" marR="248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Program stażu II tydzień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graphicFrame>
        <p:nvGraphicFramePr>
          <p:cNvPr id="1952" name="Symbol zastępczy zawartości 3"/>
          <p:cNvGraphicFramePr/>
          <p:nvPr/>
        </p:nvGraphicFramePr>
        <p:xfrm>
          <a:off x="1475640" y="2415240"/>
          <a:ext cx="6192360" cy="4560480"/>
        </p:xfrm>
        <a:graphic>
          <a:graphicData uri="http://schemas.openxmlformats.org/drawingml/2006/table">
            <a:tbl>
              <a:tblPr/>
              <a:tblGrid>
                <a:gridCol w="1279440"/>
                <a:gridCol w="4912920"/>
              </a:tblGrid>
              <a:tr h="4038120">
                <a:tc>
                  <a:txBody>
                    <a:bodyPr lIns="42480" rIns="4248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II Tydzień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Poniedziałek - Piątek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42480" marR="424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2480" rIns="4248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poniedziałek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obsługa  urządzeń  biurowe potrzebne do wykonywania zadań zawodowych w działalności spedycyjnej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obsługuje wybrane urządzenia biurowe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 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wtorek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• obsługa  urządzeń  biurowe potrzebne do wykonywania zadań zawodowych w działalności spedycyjnej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obsługuje urządzenia biurowe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środę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obsługa  programów komputerowych wspomagające pracę biurową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obsługuje program użytkowy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czwartek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Praca z wykorzystaniem programu użytkowego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28600"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obsługuje program użytkowy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piątek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Obsługa  programów komputerowych  wspomagających wykonywanie zadań zawodowych.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 pracy: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Spotkanie z mentorem w siedzibie EUROPA-DIREKT e.V.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Refleksje na temat stażu 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</a:pPr>
                      <a:r>
                        <a:rPr b="1" lang="pl-PL" sz="9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9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42480" marR="424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Program stażu III tydzień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graphicFrame>
        <p:nvGraphicFramePr>
          <p:cNvPr id="1954" name="Symbol zastępczy zawartości 4"/>
          <p:cNvGraphicFramePr/>
          <p:nvPr/>
        </p:nvGraphicFramePr>
        <p:xfrm>
          <a:off x="1331640" y="2331720"/>
          <a:ext cx="6264360" cy="5027760"/>
        </p:xfrm>
        <a:graphic>
          <a:graphicData uri="http://schemas.openxmlformats.org/drawingml/2006/table">
            <a:tbl>
              <a:tblPr/>
              <a:tblGrid>
                <a:gridCol w="1294200"/>
                <a:gridCol w="4970160"/>
              </a:tblGrid>
              <a:tr h="3633480">
                <a:tc>
                  <a:txBody>
                    <a:bodyPr lIns="34920" rIns="3492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III Tydzień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Poniedziałek - Piątek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920" rIns="3492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poniedziałek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Urządzenia transportowe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Obsługa urządzeń transportowych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: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uczestniczy w obsłudze urządzeń transportowych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planuje  zadania z wykorzystaniem urządzeń transportowych;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wtorek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Usługi transportowe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Organizacja usług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Harmonogram usług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wskazuje sposoby realizacji usług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środę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Ładunki transportowe.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Transport ładunków.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charakteryzuje  podstawowe zasady transportu ładunków niebezpiecznych i ponadnormatywnych.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czwartek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Formowanie jednostek ładunkowych.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Opakowania w transporcie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Times New Roman"/>
                        </a:rPr>
                        <a:t>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dobiera  odpowiednie opakowanie do rodzaju ładunku, lub potrzeb klienta;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piątek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Czynności manipulacyjne.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Harmonogram czynności manipulacyjnych.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sporządza  harmonogram czynności manipulacyjnych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 pracy: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•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	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Spotkanie z mentorem w siedzibie EUROPA-DIREKT e.V.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•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	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Refleksje na temat stażu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34920" marR="349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Program stażu IV  tydzień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graphicFrame>
        <p:nvGraphicFramePr>
          <p:cNvPr id="1956" name="Symbol zastępczy zawartości 3"/>
          <p:cNvGraphicFramePr/>
          <p:nvPr/>
        </p:nvGraphicFramePr>
        <p:xfrm>
          <a:off x="1115640" y="2277000"/>
          <a:ext cx="7344360" cy="5027760"/>
        </p:xfrm>
        <a:graphic>
          <a:graphicData uri="http://schemas.openxmlformats.org/drawingml/2006/table">
            <a:tbl>
              <a:tblPr/>
              <a:tblGrid>
                <a:gridCol w="1517400"/>
                <a:gridCol w="5826960"/>
              </a:tblGrid>
              <a:tr h="4817160">
                <a:tc>
                  <a:txBody>
                    <a:bodyPr lIns="32400" rIns="3240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IV Tydzień stażu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Poniedziałek-Piątek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32400" marR="32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2400" rIns="32400" tIns="0" bIns="0" anchor="t">
                      <a:noAutofit/>
                    </a:bodyPr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poniedziałek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Zabezpieczanie transportowanego ładunku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Czynności eksploatacyjne.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analizuje  poprawność zabezpieczenia ładunku;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r>
                        <a:rPr b="1" lang="pl-PL" sz="8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wtorek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Dokumentacja procesów transportowych.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Środki transportu i środki techniczne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ocenia zgodność dokumentacji związanej z środkami transportu z obowiązującymi przepisami.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Program na środę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•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	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Czas pracy kierowcy.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•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	</a:t>
                      </a: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Monitorowanie procesów transportowych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ocenia zgodność zaplanowanych działań dla kierowców i załóg pojazdów pod kątem zgodności z obowiązującymi przepisami.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czwartek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Zapytania ofertowe.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Oferta na usługi transportowo-spedycyjne.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ZADANIE PRAKTYCZNE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Uczeń sporządza ofertę spedycyjną.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Times New Roman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 cap="small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Program na piątek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Praca z wykorzystaniem programów użytkowych w firmie spedycyjnej;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Ocena pracy ucznia przez opiekuna stażu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Wystawienie referencji 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Podsumowanie  i ocena realizacji założonych celów stażu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Wymiana informacji i  doświadczeń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 pracy spotkanie w siedzibie Europa Direct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Ewaluacja odbytego stażu;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Podsumowanie i ocena zrealizowanych celów projektu;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 defTabSz="914400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Symbol" charset="2"/>
                        <a:buChar char=""/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Wręczenie certyfikatów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15000"/>
                        </a:lnSpc>
                        <a:tabLst>
                          <a:tab algn="l" pos="838080"/>
                        </a:tabLst>
                      </a:pPr>
                      <a:r>
                        <a:rPr b="1" lang="pl-PL" sz="800" strike="noStrike" u="none">
                          <a:solidFill>
                            <a:srgbClr val="00b050"/>
                          </a:solidFill>
                          <a:effectLst/>
                          <a:uFillTx/>
                          <a:latin typeface="Calibri"/>
                          <a:ea typeface="Calibri"/>
                        </a:rPr>
                        <a:t> </a:t>
                      </a:r>
                      <a:endParaRPr b="0" lang="en-US" sz="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32400" marR="324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CZAS WOLNY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58" name="PlaceHolder 2"/>
          <p:cNvSpPr>
            <a:spLocks noGrp="1"/>
          </p:cNvSpPr>
          <p:nvPr>
            <p:ph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zwiedzanie Drezna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wyjazd do Saksonii Szwajcarskiej + zwiedzanie twierdzy Königstein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wyjazd do Lipska, zwiedzanie miasta z przewodnikiem + Zeitgeschichtliches Forum Leipzig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wycieczka do Berlina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pole tekstowe 1"/>
          <p:cNvSpPr/>
          <p:nvPr/>
        </p:nvSpPr>
        <p:spPr>
          <a:xfrm>
            <a:off x="1475640" y="548640"/>
            <a:ext cx="4824000" cy="144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pl-PL" sz="4400" strike="noStrike" u="none">
                <a:solidFill>
                  <a:srgbClr val="ff0000"/>
                </a:solidFill>
                <a:effectLst/>
                <a:uFillTx/>
                <a:latin typeface="comic"/>
              </a:rPr>
              <a:t>Stolica Niemiec - BERLIN 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pole tekstowe 1"/>
          <p:cNvSpPr/>
          <p:nvPr/>
        </p:nvSpPr>
        <p:spPr>
          <a:xfrm>
            <a:off x="179640" y="107280"/>
            <a:ext cx="28080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1800" strike="noStrike" u="none" cap="all">
                <a:solidFill>
                  <a:srgbClr val="000000"/>
                </a:solidFill>
                <a:effectLst/>
                <a:uFillTx/>
                <a:latin typeface="Calibri"/>
              </a:rPr>
              <a:t>Brama Brandenburska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pole tekstowe 1"/>
          <p:cNvSpPr/>
          <p:nvPr/>
        </p:nvSpPr>
        <p:spPr>
          <a:xfrm>
            <a:off x="6804360" y="6174360"/>
            <a:ext cx="180000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pl-PL" sz="2800" strike="noStrike" u="none" cap="small">
                <a:solidFill>
                  <a:srgbClr val="000000"/>
                </a:solidFill>
                <a:effectLst/>
                <a:uFillTx/>
                <a:latin typeface="Calibri"/>
              </a:rPr>
              <a:t>Reichstag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8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Projekt  realizowany   w ramach Programu ERASMUS +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29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Grant w Konkursie 2016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930" name="pole tekstowe 4"/>
          <p:cNvSpPr/>
          <p:nvPr/>
        </p:nvSpPr>
        <p:spPr>
          <a:xfrm>
            <a:off x="395640" y="4293000"/>
            <a:ext cx="813672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Publikacja odzwierciedla jedynie stanowisko autora.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Komisja Europejska ani Narodowa Agencja nie ponoszą odpowiedzialności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za umieszczoną w niej zawartość merytoryczną ani za sposób wykorzystania zawartych w niej  informacji.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pole tekstowe 1"/>
          <p:cNvSpPr/>
          <p:nvPr/>
        </p:nvSpPr>
        <p:spPr>
          <a:xfrm>
            <a:off x="4572000" y="9000"/>
            <a:ext cx="44215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1800" strike="noStrike" u="none" cap="all">
                <a:solidFill>
                  <a:srgbClr val="000000"/>
                </a:solidFill>
                <a:effectLst/>
                <a:uFillTx/>
                <a:latin typeface="Calibri"/>
              </a:rPr>
              <a:t>Pomnik ku pamięci  zamordowanych przez nazistów  posłów do Reichstagu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pole tekstowe 1"/>
          <p:cNvSpPr/>
          <p:nvPr/>
        </p:nvSpPr>
        <p:spPr>
          <a:xfrm>
            <a:off x="6300360" y="692640"/>
            <a:ext cx="27360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1800" strike="noStrike" u="none" cap="all">
                <a:solidFill>
                  <a:srgbClr val="000000"/>
                </a:solidFill>
                <a:effectLst/>
                <a:uFillTx/>
                <a:latin typeface="Calibri"/>
              </a:rPr>
              <a:t>Mur Berliński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pole tekstowe 1"/>
          <p:cNvSpPr/>
          <p:nvPr/>
        </p:nvSpPr>
        <p:spPr>
          <a:xfrm>
            <a:off x="5292000" y="188640"/>
            <a:ext cx="353196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1800" strike="noStrike" u="none" cap="all">
                <a:solidFill>
                  <a:srgbClr val="000000"/>
                </a:solidFill>
                <a:effectLst/>
                <a:uFillTx/>
                <a:latin typeface="Calibri"/>
              </a:rPr>
              <a:t>Pomnik ofiar holocaustu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pole tekstowe 1"/>
          <p:cNvSpPr/>
          <p:nvPr/>
        </p:nvSpPr>
        <p:spPr>
          <a:xfrm>
            <a:off x="6480" y="116640"/>
            <a:ext cx="28080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1800" strike="noStrike" u="none" cap="all">
                <a:solidFill>
                  <a:srgbClr val="000000"/>
                </a:solidFill>
                <a:effectLst/>
                <a:uFillTx/>
                <a:latin typeface="Calibri"/>
              </a:rPr>
              <a:t>Metro w Berlinie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6000" r="-6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Prostokąt 3"/>
          <p:cNvSpPr/>
          <p:nvPr/>
        </p:nvSpPr>
        <p:spPr>
          <a:xfrm>
            <a:off x="2642760" y="2205000"/>
            <a:ext cx="385812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  <a:scene3d>
              <a:camera prst="orthographicFront"/>
              <a:lightRig dir="tl" rig="soft">
                <a:rot lat="0" lon="0" rev="0"/>
              </a:lightRig>
            </a:scene3d>
            <a:sp3d contourW="25400" prstMaterial="matte">
              <a:bevelT prst="artDeco" w="25400" h="55880"/>
              <a:contourClr>
                <a:schemeClr val="accent2"/>
              </a:contourClr>
            </a:sp3d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l-PL" sz="5400" spc="51" strike="noStrike" u="none">
                <a:solidFill>
                  <a:srgbClr val="e0322d"/>
                </a:solidFill>
                <a:effectLst/>
                <a:uFillTx/>
                <a:latin typeface="Broadway"/>
              </a:rPr>
              <a:t>W Lipsku </a:t>
            </a:r>
            <a:endParaRPr b="0" lang="en-US" sz="5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pole tekstowe 1"/>
          <p:cNvSpPr/>
          <p:nvPr/>
        </p:nvSpPr>
        <p:spPr>
          <a:xfrm>
            <a:off x="611640" y="764640"/>
            <a:ext cx="259200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l-PL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Pomnik Jana Sebastiana Bacha przed Kościołem Św. Tomasza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pole tekstowe 1"/>
          <p:cNvSpPr/>
          <p:nvPr/>
        </p:nvSpPr>
        <p:spPr>
          <a:xfrm>
            <a:off x="5868000" y="260640"/>
            <a:ext cx="280800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Dzwon Demokracji na Placu Augusta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w formie jajka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pole tekstowe 1"/>
          <p:cNvSpPr/>
          <p:nvPr/>
        </p:nvSpPr>
        <p:spPr>
          <a:xfrm>
            <a:off x="3132000" y="548640"/>
            <a:ext cx="345600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2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Dworzec główny i centrum handlowe </a:t>
            </a:r>
            <a:br>
              <a:rPr sz="2000"/>
            </a:br>
            <a:r>
              <a:rPr b="1" i="1" lang="pl-PL" sz="20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w Lipsku </a:t>
            </a:r>
            <a:endParaRPr b="0" lang="en-US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pole tekstowe 1"/>
          <p:cNvSpPr/>
          <p:nvPr/>
        </p:nvSpPr>
        <p:spPr>
          <a:xfrm>
            <a:off x="2699640" y="692640"/>
            <a:ext cx="280800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1800" strike="noStrike" u="none" cap="all">
                <a:solidFill>
                  <a:srgbClr val="ffff00"/>
                </a:solidFill>
                <a:effectLst/>
                <a:uFillTx/>
                <a:latin typeface="Calibri"/>
              </a:rPr>
              <a:t>Pomnik Geothego na Placu przy Starej Giełdzie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pole tekstowe 1"/>
          <p:cNvSpPr/>
          <p:nvPr/>
        </p:nvSpPr>
        <p:spPr>
          <a:xfrm>
            <a:off x="4140000" y="260640"/>
            <a:ext cx="410400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36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Pasaż handlowy </a:t>
            </a:r>
            <a:endParaRPr b="0" lang="en-US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PlaceHolder 1"/>
          <p:cNvSpPr>
            <a:spLocks noGrp="1"/>
          </p:cNvSpPr>
          <p:nvPr>
            <p:ph type="title"/>
          </p:nvPr>
        </p:nvSpPr>
        <p:spPr>
          <a:xfrm>
            <a:off x="468360" y="1555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NASZ NIEMIECKI PARTNER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32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  <a:tabLst>
                <a:tab algn="l" pos="0"/>
              </a:tabLst>
            </a:pPr>
            <a:r>
              <a:rPr b="0" lang="de-DE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Europa - Direkt e.V. - Institut für interkulturelle und europäische Studien </a:t>
            </a: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- Dresden Niemcy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2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www.europa-direkt.com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pole tekstowe 1"/>
          <p:cNvSpPr/>
          <p:nvPr/>
        </p:nvSpPr>
        <p:spPr>
          <a:xfrm>
            <a:off x="1835640" y="836640"/>
            <a:ext cx="360000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2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Ulice Starego Miasta 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3" name="Picture 2" descr=""/>
          <p:cNvPicPr/>
          <p:nvPr/>
        </p:nvPicPr>
        <p:blipFill>
          <a:blip r:embed="rId2"/>
          <a:stretch/>
        </p:blipFill>
        <p:spPr>
          <a:xfrm>
            <a:off x="3420000" y="5373360"/>
            <a:ext cx="3600000" cy="115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pole tekstowe 1"/>
          <p:cNvSpPr/>
          <p:nvPr/>
        </p:nvSpPr>
        <p:spPr>
          <a:xfrm>
            <a:off x="4788000" y="1760040"/>
            <a:ext cx="352800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Pomnik Mefistofelesa i Fausta </a:t>
            </a:r>
            <a:br>
              <a:rPr sz="1800"/>
            </a:b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z dzieła Goethego w tle Piwnica Auersbacha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Prostokąt 3"/>
          <p:cNvSpPr/>
          <p:nvPr/>
        </p:nvSpPr>
        <p:spPr>
          <a:xfrm>
            <a:off x="-17280" y="1628640"/>
            <a:ext cx="8837640" cy="255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l" rig="soft">
                <a:rot lat="0" lon="0" rev="0"/>
              </a:lightRig>
            </a:scene3d>
            <a:sp3d contourW="25400" prstMaterial="matte">
              <a:bevelT prst="artDeco" w="25400" h="55880"/>
              <a:contourClr>
                <a:schemeClr val="accent2"/>
              </a:contourClr>
            </a:sp3d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pl-PL" sz="4000" spc="51" strike="noStrike" u="none">
                <a:solidFill>
                  <a:srgbClr val="e0322d"/>
                </a:solidFill>
                <a:effectLst/>
                <a:uFillTx/>
                <a:latin typeface="Broadway"/>
              </a:rPr>
              <a:t>Twierdza Königstein </a:t>
            </a:r>
            <a:br>
              <a:rPr sz="4000"/>
            </a:br>
            <a:r>
              <a:rPr b="1" lang="pl-PL" sz="4000" spc="51" strike="noStrike" u="none">
                <a:solidFill>
                  <a:srgbClr val="e0322d"/>
                </a:solidFill>
                <a:effectLst/>
                <a:uFillTx/>
                <a:latin typeface="Broadway"/>
              </a:rPr>
              <a:t>w Saksonii Szwajcarskiej – ulubione miejsce Króla Augusta  </a:t>
            </a:r>
            <a:endParaRPr b="0" lang="en-US" sz="4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PlaceHolder 1"/>
          <p:cNvSpPr>
            <a:spLocks noGrp="1"/>
          </p:cNvSpPr>
          <p:nvPr>
            <p:ph type="title"/>
          </p:nvPr>
        </p:nvSpPr>
        <p:spPr>
          <a:xfrm>
            <a:off x="468360" y="1555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UCZESTNICY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34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1295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DZIESIĘCIU UCZNIÓW Z  KLASY TRZECIEJ  TECHNIKUM – ZAWÓD TECHNIK SPEDYTOR , KTÓRZY ZDOBYLI NAJWYŻSZĄ LICZBĘ PUNKTÓW W PROCESIE REKRUTACJI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l-PL" sz="5400" spc="51" strike="noStrike" u="none">
                <a:solidFill>
                  <a:srgbClr val="e0322d"/>
                </a:solidFill>
                <a:effectLst/>
                <a:uFillTx/>
                <a:latin typeface="Broadway"/>
              </a:rPr>
              <a:t>Drezno – stolica Saksonii </a:t>
            </a:r>
            <a:endParaRPr b="0" lang="pl-PL" sz="54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7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pole tekstowe 1"/>
          <p:cNvSpPr/>
          <p:nvPr/>
        </p:nvSpPr>
        <p:spPr>
          <a:xfrm>
            <a:off x="395640" y="476640"/>
            <a:ext cx="252000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1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Złoty jeździec – statua księcia saksońskiego -  króla Polski Augusta II Mocnego </a:t>
            </a:r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pole tekstowe 1"/>
          <p:cNvSpPr/>
          <p:nvPr/>
        </p:nvSpPr>
        <p:spPr>
          <a:xfrm>
            <a:off x="2267640" y="1124640"/>
            <a:ext cx="6120360" cy="138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2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Pasaż sztuki – Dom wodny </a:t>
            </a:r>
            <a:br>
              <a:rPr sz="2800"/>
            </a:br>
            <a:r>
              <a:rPr b="1" i="1" lang="pl-PL" sz="28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z zespołem rynien , grających podczas deszczu </a:t>
            </a:r>
            <a:endParaRPr b="0" lang="en-US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pole tekstowe 1"/>
          <p:cNvSpPr/>
          <p:nvPr/>
        </p:nvSpPr>
        <p:spPr>
          <a:xfrm>
            <a:off x="3996000" y="620640"/>
            <a:ext cx="288000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pl-PL" sz="3200" strike="noStrike" u="none" cap="all">
                <a:solidFill>
                  <a:schemeClr val="dk1"/>
                </a:solidFill>
                <a:effectLst/>
                <a:uFillTx/>
                <a:latin typeface="Calibri"/>
              </a:rPr>
              <a:t>Studnia Artezyjska na Placu Alberta </a:t>
            </a:r>
            <a:endParaRPr b="0" lang="en-US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Rectangle 9"/>
          <p:cNvSpPr/>
          <p:nvPr/>
        </p:nvSpPr>
        <p:spPr>
          <a:xfrm>
            <a:off x="0" y="857160"/>
            <a:ext cx="9143640" cy="51433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82" name="Symbol zastępczy zawartości 4" descr="Obraz zawierający niebo, zewnętrzne&#10;&#10;Opis wygenerowany przy bardzo wysokim poziomie pewności"/>
          <p:cNvPicPr/>
          <p:nvPr/>
        </p:nvPicPr>
        <p:blipFill>
          <a:blip r:embed="rId1"/>
          <a:srcRect l="35861" t="0" r="32501" b="0"/>
          <a:stretch/>
        </p:blipFill>
        <p:spPr>
          <a:xfrm rot="5400000">
            <a:off x="1143360" y="-1143000"/>
            <a:ext cx="685764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3" name="Down Arrow 7"/>
          <p:cNvSpPr/>
          <p:nvPr/>
        </p:nvSpPr>
        <p:spPr>
          <a:xfrm>
            <a:off x="600120" y="853560"/>
            <a:ext cx="2499840" cy="2503440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685800">
              <a:lnSpc>
                <a:spcPct val="100000"/>
              </a:lnSpc>
            </a:pPr>
            <a:endParaRPr b="0" lang="en-US" sz="135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84" name="PlaceHolder 1"/>
          <p:cNvSpPr>
            <a:spLocks noGrp="1"/>
          </p:cNvSpPr>
          <p:nvPr>
            <p:ph type="title"/>
          </p:nvPr>
        </p:nvSpPr>
        <p:spPr>
          <a:xfrm>
            <a:off x="771480" y="1000080"/>
            <a:ext cx="2928600" cy="2212560"/>
          </a:xfrm>
          <a:prstGeom prst="rect">
            <a:avLst/>
          </a:prstGeom>
          <a:noFill/>
          <a:ln w="0">
            <a:noFill/>
          </a:ln>
        </p:spPr>
        <p:txBody>
          <a:bodyPr lIns="68760" rIns="68760" tIns="34200" bIns="34200" anchor="ctr">
            <a:normAutofit fontScale="92500" lnSpcReduction="19999"/>
          </a:bodyPr>
          <a:p>
            <a:pPr indent="0" algn="ctr" defTabSz="685800">
              <a:lnSpc>
                <a:spcPct val="90000"/>
              </a:lnSpc>
              <a:buNone/>
            </a:pPr>
            <a:r>
              <a:rPr b="0" lang="pl-PL" sz="2700" strike="noStrike" u="none">
                <a:solidFill>
                  <a:schemeClr val="lt1"/>
                </a:solidFill>
                <a:effectLst/>
                <a:uFillTx/>
                <a:latin typeface="Calibri Light"/>
              </a:rPr>
              <a:t>Monument symbolizujący pokój, wolność, człowieczeństwo oraz cierpienie ludzi na wskutek wojny </a:t>
            </a:r>
            <a:endParaRPr b="0" lang="pl-PL" sz="27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Ostatni dzień pobytu – podsumowanie stażu 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86" name="Symbol zastępczy zawartości 3" descr=""/>
          <p:cNvPicPr/>
          <p:nvPr/>
        </p:nvPicPr>
        <p:blipFill>
          <a:blip r:embed="rId1"/>
          <a:stretch/>
        </p:blipFill>
        <p:spPr>
          <a:xfrm>
            <a:off x="1342080" y="2565360"/>
            <a:ext cx="6459840" cy="36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Rectangle 4"/>
          <p:cNvSpPr/>
          <p:nvPr/>
        </p:nvSpPr>
        <p:spPr>
          <a:xfrm>
            <a:off x="0" y="6470640"/>
            <a:ext cx="9143640" cy="387000"/>
          </a:xfrm>
          <a:prstGeom prst="rect">
            <a:avLst/>
          </a:prstGeom>
          <a:solidFill>
            <a:srgbClr val="3a4d9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1988" name="Text Box 5"/>
          <p:cNvSpPr/>
          <p:nvPr/>
        </p:nvSpPr>
        <p:spPr>
          <a:xfrm>
            <a:off x="826920" y="6461280"/>
            <a:ext cx="74163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euro</a:t>
            </a:r>
            <a:r>
              <a:rPr b="1" i="1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89" name="Picture 6" descr="Europass-Logo-eps"/>
          <p:cNvPicPr/>
          <p:nvPr/>
        </p:nvPicPr>
        <p:blipFill>
          <a:blip r:embed="rId1"/>
          <a:stretch/>
        </p:blipFill>
        <p:spPr>
          <a:xfrm>
            <a:off x="0" y="0"/>
            <a:ext cx="1907640" cy="105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0" name="AutoShape 7"/>
          <p:cNvSpPr/>
          <p:nvPr/>
        </p:nvSpPr>
        <p:spPr>
          <a:xfrm>
            <a:off x="5364000" y="2205000"/>
            <a:ext cx="70920" cy="863280"/>
          </a:xfrm>
          <a:prstGeom prst="rightBrace">
            <a:avLst>
              <a:gd name="adj1" fmla="val 100741"/>
              <a:gd name="adj2" fmla="val 50000"/>
            </a:avLst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1991" name="Text Box 8"/>
          <p:cNvSpPr/>
          <p:nvPr/>
        </p:nvSpPr>
        <p:spPr>
          <a:xfrm>
            <a:off x="539640" y="1341360"/>
            <a:ext cx="8135640" cy="61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NASZE EUROPEJSKIE  CERTYFIKATY </a:t>
            </a: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1. </a:t>
            </a:r>
            <a:r>
              <a:rPr b="1" i="1" lang="pl-PL" sz="32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Europass Mobilność 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2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prezentuje i potwierdza  okresy  staży zawodowych realizowanych w krajach UE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3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wydawany bezpłatnie przez Krajowe Centrum Europass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4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wypełniany przez organizację wysyłającą i przyjmującą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5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 wydawany w języku polskim i dodatkowo w języku obcym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6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opisuje   kompetencje  zdobyte przez uczestnika stażu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7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ważny element CV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2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2. Certyfikat od firmy Europa Direkt 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80000"/>
              </a:lnSpc>
              <a:spcBef>
                <a:spcPts val="400"/>
              </a:spcBef>
              <a:spcAft>
                <a:spcPts val="1001"/>
              </a:spcAft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1992" name="Łącznik prostoliniowy 10"/>
          <p:cNvCxnSpPr/>
          <p:nvPr/>
        </p:nvCxnSpPr>
        <p:spPr>
          <a:xfrm>
            <a:off x="467280" y="1196640"/>
            <a:ext cx="8425440" cy="360"/>
          </a:xfrm>
          <a:prstGeom prst="straightConnector1">
            <a:avLst/>
          </a:prstGeom>
          <a:ln w="28575">
            <a:solidFill>
              <a:srgbClr val="0070c0"/>
            </a:solidFill>
            <a:round/>
          </a:ln>
        </p:spPr>
      </p:cxn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504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1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Fragment dokumentu Europass Mobilność – nabyte kompetencje  </a:t>
            </a:r>
            <a:endParaRPr b="0" lang="pl-PL" sz="1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94" name="Picture 2" descr=""/>
          <p:cNvPicPr/>
          <p:nvPr/>
        </p:nvPicPr>
        <p:blipFill>
          <a:blip r:embed="rId1"/>
          <a:stretch/>
        </p:blipFill>
        <p:spPr>
          <a:xfrm>
            <a:off x="1331640" y="2061000"/>
            <a:ext cx="6120360" cy="468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Nasze korzyści ze stażu w Niemczech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Zdobyliśmy  pierwsze  doświadczenia   zawodowe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 zagranicznym przedsiębiorstwie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Nawiązaliśmy  interesujące znajomości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Poprawiliśmy kompetencje językowe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Mieliśmy okazje zobaczyć wiele ciekawych miejsc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Potrafimy   radzić sobie w obcym środowisku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Jesteśmy bardziej pewni siebie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PlaceHolder 1"/>
          <p:cNvSpPr>
            <a:spLocks noGrp="1"/>
          </p:cNvSpPr>
          <p:nvPr>
            <p:ph type="title"/>
          </p:nvPr>
        </p:nvSpPr>
        <p:spPr>
          <a:xfrm>
            <a:off x="468360" y="1555920"/>
            <a:ext cx="8229240" cy="1800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3000"/>
            </a:br>
            <a:br>
              <a:rPr sz="3000"/>
            </a:b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DZIĘKUJEMY ZA UWAGĘ</a:t>
            </a:r>
            <a:br>
              <a:rPr sz="3000"/>
            </a:b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Uczestnicy stażu w Dreźnie z klasy 3 s</a:t>
            </a:r>
            <a:br>
              <a:rPr sz="3000"/>
            </a:b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PlaceHolder 1"/>
          <p:cNvSpPr>
            <a:spLocks noGrp="1"/>
          </p:cNvSpPr>
          <p:nvPr>
            <p:ph type="title"/>
          </p:nvPr>
        </p:nvSpPr>
        <p:spPr>
          <a:xfrm>
            <a:off x="468360" y="1555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CZTERY  TYGODNIE W NIEMCZECH 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36" name="PlaceHolder 2"/>
          <p:cNvSpPr>
            <a:spLocks noGrp="1"/>
          </p:cNvSpPr>
          <p:nvPr>
            <p:ph/>
          </p:nvPr>
        </p:nvSpPr>
        <p:spPr>
          <a:xfrm>
            <a:off x="468360" y="2421000"/>
            <a:ext cx="850716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Odbyliśmy  4 –tygodniowy staż zawodowy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Dreźnie  , w przedsiębiorstwach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działających na rynku TSL – Transport Spedycja Logistyka  w terminie: 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5 marca   – 1  kwietnia  2017 roku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podróży do Niemiec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38" name="Symbol zastępczy zawartości 3" descr=""/>
          <p:cNvPicPr/>
          <p:nvPr/>
        </p:nvPicPr>
        <p:blipFill>
          <a:blip r:embed="rId1"/>
          <a:stretch/>
        </p:blipFill>
        <p:spPr>
          <a:xfrm>
            <a:off x="1342080" y="2565360"/>
            <a:ext cx="6459840" cy="36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Powitalna pizza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40" name="Symbol zastępczy zawartości 3" descr=""/>
          <p:cNvPicPr/>
          <p:nvPr/>
        </p:nvPicPr>
        <p:blipFill>
          <a:blip r:embed="rId1"/>
          <a:stretch/>
        </p:blipFill>
        <p:spPr>
          <a:xfrm>
            <a:off x="1342080" y="2565360"/>
            <a:ext cx="6459840" cy="363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NASZE FIRMY  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graphicFrame>
        <p:nvGraphicFramePr>
          <p:cNvPr id="1942" name="Symbol zastępczy zawartości 5"/>
          <p:cNvGraphicFramePr/>
          <p:nvPr/>
        </p:nvGraphicFramePr>
        <p:xfrm>
          <a:off x="1060560" y="3344040"/>
          <a:ext cx="7022880" cy="2076120"/>
        </p:xfrm>
        <a:graphic>
          <a:graphicData uri="http://schemas.openxmlformats.org/drawingml/2006/table">
            <a:tbl>
              <a:tblPr/>
              <a:tblGrid>
                <a:gridCol w="2081520"/>
                <a:gridCol w="1551600"/>
                <a:gridCol w="1205640"/>
                <a:gridCol w="2183400"/>
              </a:tblGrid>
              <a:tr h="190440">
                <a:tc>
                  <a:txBody>
                    <a:bodyPr lIns="9360" rIns="9360" tIns="936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Firma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Anschrift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Ansprechsperson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 lIns="9360" rIns="9360" tIns="936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Praktikant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</a:tr>
              <a:tr h="485640"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Deutsche Post AG / Briefzentrum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Bergener Ring 8 01458 Ottendorf-Okrilla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Fr. Katrin Oemus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Natalia Szyler, Szymon Kępka, Pzemek Pachulski, Patryk Skibiński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485640"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DHL / Paketzentrum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Bergener Ring 8 01458 Ottendorf-Okrilla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Fr. Katrin Oemus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Michał Stańczyk, Mateusz Zając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66560"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Media Logistik GmbH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Meinholdstr. 2 01129 Dresden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Hr. Jörg Schormann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Mateusz Siepietowski, Radosław Grochowski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447480"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SMT&amp;Hybrid Gmbh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An der Prießnitzaue 22 01328 Dresden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Fr. Andrea Arnold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pl-PL" sz="11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libri"/>
                        </a:rPr>
                        <a:t>Bartłomiej Fotek, Hubert Borowski</a:t>
                      </a:r>
                      <a:endParaRPr b="0" lang="en-US" sz="11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t="-39000" b="-39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Przed rozpoczęciem pracy 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1944" name="Symbol zastępczy zawartości 3" descr=""/>
          <p:cNvPicPr/>
          <p:nvPr/>
        </p:nvPicPr>
        <p:blipFill>
          <a:blip r:embed="rId2"/>
          <a:stretch/>
        </p:blipFill>
        <p:spPr>
          <a:xfrm>
            <a:off x="2051640" y="2277000"/>
            <a:ext cx="4968360" cy="446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theme1.xml><?xml version="1.0" encoding="utf-8"?>
<a:theme xmlns:a="http://schemas.openxmlformats.org/drawingml/2006/main" xmlns:r="http://schemas.openxmlformats.org/officeDocument/2006/relationships" name="Wędrówka">
  <a:themeElements>
    <a:clrScheme name="Wędrówka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 pitchFamily="0" charset="1"/>
        <a:ea typeface=""/>
        <a:cs typeface=""/>
      </a:majorFont>
      <a:minorFont>
        <a:latin typeface="Franklin Gothic Book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30000"/>
              </a:schemeClr>
            </a:gs>
            <a:gs pos="72000">
              <a:schemeClr val="phClr">
                <a:tint val="75000"/>
              </a:schemeClr>
            </a:gs>
            <a:gs pos="100000">
              <a:schemeClr val="phClr">
                <a:tint val="8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5000"/>
                <a:shade val="85000"/>
              </a:schemeClr>
            </a:gs>
            <a:gs pos="25000">
              <a:schemeClr val="phClr">
                <a:tint val="90000"/>
                <a:shade val="70000"/>
              </a:schemeClr>
            </a:gs>
            <a:gs pos="50000">
              <a:schemeClr val="phClr">
                <a:tint val="90000"/>
                <a:shade val="58000"/>
              </a:schemeClr>
            </a:gs>
            <a:gs pos="65000">
              <a:schemeClr val="phClr">
                <a:tint val="90000"/>
                <a:shade val="58000"/>
              </a:schemeClr>
            </a:gs>
            <a:gs pos="80000">
              <a:schemeClr val="phClr">
                <a:tint val="90000"/>
                <a:shade val="69000"/>
              </a:schemeClr>
            </a:gs>
            <a:gs pos="100000">
              <a:schemeClr val="phClr">
                <a:tint val="77000"/>
                <a:shade val="80000"/>
              </a:schemeClr>
            </a:gs>
          </a:gsLst>
          <a:lin ang="5400000" scaled="1"/>
          <a:tileRect l="0" t="0" r="0" b="0"/>
        </a:gradFill>
      </a:fillStyleLst>
      <a:lnStyleLst>
        <a:ln w="100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blipFill rotWithShape="0">
          <a:blip r:embed="rId1"/>
          <a:srcRect l="0" t="0" r="0" b="0"/>
          <a:tile tx="0" ty="0" sx="95000" sy="95000" flip="none" algn="t"/>
        </a:blip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5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6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7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8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9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10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11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12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14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15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16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17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18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19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20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21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22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23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24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25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26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27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13_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5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Application>LibreOffice/25.2.3.2$Linux_X86_64 LibreOffice_project/520$Build-2</Application>
  <AppVersion>15.0000</AppVersion>
  <Words>462</Words>
  <Paragraphs>260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2016-04-05T15:50:21Z</dcterms:created>
  <dc:creator>Anna</dc:creator>
  <dc:description/>
  <dc:language>en-US</dc:language>
  <cp:lastModifiedBy>Windows User</cp:lastModifiedBy>
  <cp:lastPrinted>2016-11-23T15:59:07Z</cp:lastPrinted>
  <dcterms:modified xsi:type="dcterms:W3CDTF">2017-11-02T18:41:06Z</dcterms:modified>
  <cp:revision>173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2</vt:r8>
  </property>
  <property fmtid="{D5CDD505-2E9C-101B-9397-08002B2CF9AE}" pid="4" name="PresentationFormat">
    <vt:lpwstr>Pokaz na ekranie (4:3)</vt:lpwstr>
  </property>
  <property fmtid="{D5CDD505-2E9C-101B-9397-08002B2CF9AE}" pid="5" name="Slides">
    <vt:r8>49</vt:r8>
  </property>
</Properties>
</file>