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9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29.xml" ContentType="application/vnd.openxmlformats-officedocument.presentationml.slideMaster+xml"/>
  <Override PartName="/ppt/presProps.xml" ContentType="application/vnd.openxmlformats-officedocument.presentationml.presProps+xml"/>
  <Override PartName="/ppt/theme/_rels/theme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0.xml" ContentType="application/vnd.openxmlformats-officedocument.theme+xml"/>
  <Override PartName="/ppt/_rels/presentation.xml.rels" ContentType="application/vnd.openxmlformats-package.relationships+xml"/>
  <Override PartName="/ppt/media/image29.jpeg" ContentType="image/jpeg"/>
  <Override PartName="/ppt/media/image28.jpeg" ContentType="image/jpeg"/>
  <Override PartName="/ppt/media/image6.jpeg" ContentType="image/jpeg"/>
  <Override PartName="/ppt/media/image27.jpeg" ContentType="image/jpeg"/>
  <Override PartName="/ppt/media/image5.jpeg" ContentType="image/jpeg"/>
  <Override PartName="/ppt/media/image25.jpeg" ContentType="image/jpeg"/>
  <Override PartName="/ppt/media/image24.jpeg" ContentType="image/jpeg"/>
  <Override PartName="/ppt/media/image2.jpeg" ContentType="image/jpeg"/>
  <Override PartName="/ppt/media/image20.png" ContentType="image/png"/>
  <Override PartName="/ppt/media/image21.jpeg" ContentType="image/jpeg"/>
  <Override PartName="/ppt/media/image23.jpeg" ContentType="image/jpeg"/>
  <Override PartName="/ppt/media/image1.jpeg" ContentType="image/jpeg"/>
  <Override PartName="/ppt/media/image19.png" ContentType="image/png"/>
  <Override PartName="/ppt/media/image41.jpeg" ContentType="image/jpeg"/>
  <Override PartName="/ppt/media/image26.png" ContentType="image/png"/>
  <Override PartName="/ppt/media/media8.wav" ContentType="audio/x-wav"/>
  <Override PartName="/ppt/media/image30.jpeg" ContentType="image/jpeg"/>
  <Override PartName="/ppt/media/image31.jpeg" ContentType="image/jpeg"/>
  <Override PartName="/ppt/media/image33.jpeg" ContentType="image/jpeg"/>
  <Override PartName="/ppt/media/image34.jpeg" ContentType="image/jpeg"/>
  <Override PartName="/ppt/media/image13.jpeg" ContentType="image/jpeg"/>
  <Override PartName="/ppt/media/image45.gif" ContentType="image/gif"/>
  <Override PartName="/ppt/media/image37.jpeg" ContentType="image/jpeg"/>
  <Override PartName="/ppt/media/image39.jpeg" ContentType="image/jpeg"/>
  <Override PartName="/ppt/media/image40.jpeg" ContentType="image/jpeg"/>
  <Override PartName="/ppt/media/image42.png" ContentType="image/png"/>
  <Override PartName="/ppt/media/image32.jpeg" ContentType="image/jpeg"/>
  <Override PartName="/ppt/media/image44.jpeg" ContentType="image/jpeg"/>
  <Override PartName="/ppt/media/image35.jpeg" ContentType="image/jpeg"/>
  <Override PartName="/ppt/media/image38.jpeg" ContentType="image/jpeg"/>
  <Override PartName="/ppt/media/media10.mp3" ContentType="audio/mpeg"/>
  <Override PartName="/ppt/media/image3.png" ContentType="image/png"/>
  <Override PartName="/ppt/media/image4.png" ContentType="image/png"/>
  <Override PartName="/ppt/media/image43.gif" ContentType="image/gif"/>
  <Override PartName="/ppt/media/image11.png" ContentType="image/png"/>
  <Override PartName="/ppt/media/image22.jpeg" ContentType="image/jpeg"/>
  <Override PartName="/ppt/media/image12.jpeg" ContentType="image/jpeg"/>
  <Override PartName="/ppt/media/image7.png" ContentType="image/png"/>
  <Override PartName="/ppt/media/image17.jpeg" ContentType="image/jpeg"/>
  <Override PartName="/ppt/media/image9.png" ContentType="image/png"/>
  <Override PartName="/ppt/media/image14.jpeg" ContentType="image/jpeg"/>
  <Override PartName="/ppt/media/image15.png" ContentType="image/png"/>
  <Override PartName="/ppt/media/image36.jpeg" ContentType="image/jpeg"/>
  <Override PartName="/ppt/media/image16.jpeg" ContentType="image/jpeg"/>
  <Override PartName="/ppt/media/image18.jpeg" ContentType="image/jpe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2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.xml.rels" ContentType="application/vnd.openxmlformats-package.relationships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31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28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27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1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25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2.xml" ContentType="application/vnd.openxmlformats-officedocument.presentationml.slide+xml"/>
  <Override PartName="/ppt/slides/slide34.xml" ContentType="application/vnd.openxmlformats-officedocument.presentationml.slide+xml"/>
  <Override PartName="/ppt/slides/slide23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s/slide24.xml" ContentType="application/vnd.openxmlformats-officedocument.presentationml.slide+xml"/>
  <Override PartName="/ppt/slides/slide36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notesSlides/_rels/notesSlide33.xml.rels" ContentType="application/vnd.openxmlformats-package.relationships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33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0" r:id="rId3"/>
    <p:sldMasterId id="214748367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9144000" cy="6858000"/>
  <p:notesSz cx="6797675" cy="9928225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12.xml"/><Relationship Id="rId4" Type="http://schemas.openxmlformats.org/officeDocument/2006/relationships/slideMaster" Target="slideMasters/slideMaster2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0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Franklin Gothic Book"/>
              </a:rPr>
              <a:t>Click to move the slide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notes format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&lt;header&gt;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6" name="PlaceHolder 4"/>
          <p:cNvSpPr>
            <a:spLocks noGrp="1"/>
          </p:cNvSpPr>
          <p:nvPr>
            <p:ph type="dt" idx="108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7" name="PlaceHolder 5"/>
          <p:cNvSpPr>
            <a:spLocks noGrp="1"/>
          </p:cNvSpPr>
          <p:nvPr>
            <p:ph type="ftr" idx="109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8" name="PlaceHolder 6"/>
          <p:cNvSpPr>
            <a:spLocks noGrp="1"/>
          </p:cNvSpPr>
          <p:nvPr>
            <p:ph type="sldNum" idx="110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ECDB0668-8566-4BC7-8469-DD338FE6DF58}" type="slidenum"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  <a:ln w="0">
            <a:noFill/>
          </a:ln>
        </p:spPr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ftr" idx="111"/>
          </p:nvPr>
        </p:nvSpPr>
        <p:spPr>
          <a:xfrm>
            <a:off x="0" y="9430200"/>
            <a:ext cx="294516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pl-PL" sz="1200" strike="noStrike" u="none">
              <a:solidFill>
                <a:schemeClr val="dk1"/>
              </a:solidFill>
              <a:effectLst/>
              <a:uFillTx/>
              <a:latin typeface="+mn-lt"/>
              <a:ea typeface="+mn-ea"/>
            </a:endParaRPr>
          </a:p>
        </p:txBody>
      </p:sp>
      <p:sp>
        <p:nvSpPr>
          <p:cNvPr id="345" name="PlaceHolder 4"/>
          <p:cNvSpPr>
            <a:spLocks noGrp="1"/>
          </p:cNvSpPr>
          <p:nvPr>
            <p:ph type="hdr"/>
          </p:nvPr>
        </p:nvSpPr>
        <p:spPr>
          <a:xfrm>
            <a:off x="0" y="0"/>
            <a:ext cx="294516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pl-PL" sz="1200" strike="noStrike" u="none">
              <a:solidFill>
                <a:schemeClr val="dk1"/>
              </a:solidFill>
              <a:effectLst/>
              <a:uFillTx/>
              <a:latin typeface="+mn-lt"/>
              <a:ea typeface="+mn-ea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sldNum" idx="112"/>
          </p:nvPr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l-PL" sz="1200" strike="noStrike" u="none">
                <a:solidFill>
                  <a:srgbClr val="1f497d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617F4C3-EBAB-4DDF-AE95-A0D9DE8D7108}" type="slidenum">
              <a:rPr b="0" lang="pl-PL" sz="1200" strike="noStrike" u="none">
                <a:solidFill>
                  <a:srgbClr val="1f497d"/>
                </a:solidFill>
                <a:effectLst/>
                <a:uFillTx/>
                <a:latin typeface="Times New Roman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  <a:ln w="0">
            <a:noFill/>
          </a:ln>
        </p:spPr>
      </p:sp>
      <p:sp>
        <p:nvSpPr>
          <p:cNvPr id="348" name="PlaceHolder 3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Slajd tytułowy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1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2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3" name="Łącznik prosty 6"/>
          <p:cNvSpPr/>
          <p:nvPr/>
        </p:nvSpPr>
        <p:spPr>
          <a:xfrm>
            <a:off x="514080" y="534960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380880" y="4853520"/>
            <a:ext cx="8457840" cy="1221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36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dt" idx="1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ftr" idx="2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PlaceHolder 4"/>
          <p:cNvSpPr>
            <a:spLocks noGrp="1"/>
          </p:cNvSpPr>
          <p:nvPr>
            <p:ph type="sldNum" idx="3"/>
          </p:nvPr>
        </p:nvSpPr>
        <p:spPr>
          <a:xfrm>
            <a:off x="8229600" y="6473880"/>
            <a:ext cx="758520" cy="246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9227981-9516-4A8B-AD19-9FDF4D1F340F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Zawartość z podpisem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78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79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80" name="Łącznik prosty 7"/>
          <p:cNvSpPr/>
          <p:nvPr/>
        </p:nvSpPr>
        <p:spPr>
          <a:xfrm>
            <a:off x="514080" y="584892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7840" cy="52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pl-PL" sz="20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609480"/>
            <a:ext cx="3007800" cy="4800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1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3575160" y="609480"/>
            <a:ext cx="5339880" cy="4800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pl-PL" sz="32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32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pl-PL" sz="2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Drugi poziom</a:t>
            </a:r>
            <a:endParaRPr b="0" lang="pl-PL" sz="2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Trzeci poziom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Czwarty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Piąty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dt" idx="28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ftr" idx="29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sldNum" idx="30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C524AAD-A410-4DF0-9E8A-F2A808EF9584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Obraz z podpisem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88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89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90" name="PlaceHolder 1"/>
          <p:cNvSpPr>
            <a:spLocks noGrp="1"/>
          </p:cNvSpPr>
          <p:nvPr>
            <p:ph type="body"/>
          </p:nvPr>
        </p:nvSpPr>
        <p:spPr>
          <a:xfrm>
            <a:off x="3505320" y="616680"/>
            <a:ext cx="5028840" cy="3657240"/>
          </a:xfrm>
          <a:prstGeom prst="rect">
            <a:avLst/>
          </a:prstGeom>
          <a:solidFill>
            <a:schemeClr val="lt1"/>
          </a:solidFill>
          <a:ln w="6480">
            <a:solidFill>
              <a:schemeClr val="accent1"/>
            </a:solidFill>
            <a:round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Franklin Gothic Book"/>
              </a:rPr>
              <a:t>Kliknij ikonę, aby dodać obraz</a:t>
            </a:r>
            <a:endParaRPr b="0" lang="pl-PL" sz="32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dt" idx="31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ftr" idx="32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sldNum" idx="33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2EEB8B9-1050-45DA-AA69-528D9B387A94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 type="title"/>
          </p:nvPr>
        </p:nvSpPr>
        <p:spPr>
          <a:xfrm>
            <a:off x="380880" y="4993920"/>
            <a:ext cx="5866920" cy="522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pl-PL" sz="20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95" name="PlaceHolder 6"/>
          <p:cNvSpPr>
            <a:spLocks noGrp="1"/>
          </p:cNvSpPr>
          <p:nvPr>
            <p:ph type="body"/>
          </p:nvPr>
        </p:nvSpPr>
        <p:spPr>
          <a:xfrm>
            <a:off x="380880" y="5533200"/>
            <a:ext cx="5866920" cy="767880"/>
          </a:xfrm>
          <a:prstGeom prst="rect">
            <a:avLst/>
          </a:prstGeom>
          <a:noFill/>
          <a:ln w="0">
            <a:noFill/>
          </a:ln>
        </p:spPr>
        <p:txBody>
          <a:bodyPr lIns="109800" rIns="90000" tIns="0" bIns="4500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1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7" name="Picture 7" descr=""/>
          <p:cNvPicPr/>
          <p:nvPr/>
        </p:nvPicPr>
        <p:blipFill>
          <a:blip r:embed="rId3"/>
          <a:stretch/>
        </p:blipFill>
        <p:spPr>
          <a:xfrm>
            <a:off x="0" y="7920"/>
            <a:ext cx="9143640" cy="6849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3995640" y="2565360"/>
            <a:ext cx="5040000" cy="790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24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7600" strike="noStrike" u="none">
                <a:solidFill>
                  <a:srgbClr val="ffd62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76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dt" idx="34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ftr" idx="35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sldNum" idx="36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38D82BE-317C-4E01-8223-D21223F1DE98}" type="slidenum"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Verdana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395280" y="13399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2492280"/>
            <a:ext cx="8229240" cy="3528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dt" idx="37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ftr" idx="38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sldNum" idx="39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8C8B262-6C50-42BA-A291-6F770FD2EAE5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615000" y="1339920"/>
            <a:ext cx="2071440" cy="4681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 vert="eaVert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395280" y="1339920"/>
            <a:ext cx="6067080" cy="4681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dt" idx="40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ftr" idx="41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sldNum" idx="42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9B5AC73-7EF3-4616-AA72-2B31D2243289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Title and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5" name="Rectangle 7"/>
          <p:cNvSpPr/>
          <p:nvPr/>
        </p:nvSpPr>
        <p:spPr>
          <a:xfrm>
            <a:off x="4284720" y="6308640"/>
            <a:ext cx="647280" cy="537840"/>
          </a:xfrm>
          <a:prstGeom prst="rect">
            <a:avLst/>
          </a:prstGeom>
          <a:solidFill>
            <a:srgbClr val="009ec7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i="1" lang="fr-BE" sz="800" strike="noStrike" u="none">
                <a:solidFill>
                  <a:srgbClr val="ffffff"/>
                </a:solidFill>
                <a:effectLst/>
                <a:uFillTx/>
                <a:latin typeface="Verdana"/>
              </a:rPr>
              <a:t>Erasmus+</a:t>
            </a:r>
            <a:endParaRPr b="0" lang="en-US" sz="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2565000"/>
            <a:ext cx="8229240" cy="3633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f5494"/>
              </a:buClr>
              <a:buFont typeface="Arial"/>
              <a:buChar char="•"/>
            </a:pPr>
            <a:r>
              <a:rPr b="0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f5494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dt" idx="43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sldNum" idx="44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3441360-5AE1-4B6A-B992-C5175164BDA0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_Title and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1" name="Rectangle 7"/>
          <p:cNvSpPr/>
          <p:nvPr/>
        </p:nvSpPr>
        <p:spPr>
          <a:xfrm>
            <a:off x="4284720" y="6308640"/>
            <a:ext cx="647280" cy="537840"/>
          </a:xfrm>
          <a:prstGeom prst="rect">
            <a:avLst/>
          </a:prstGeom>
          <a:solidFill>
            <a:srgbClr val="009ec7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i="1" lang="fr-BE" sz="800" strike="noStrike" u="none">
                <a:solidFill>
                  <a:srgbClr val="ffffff"/>
                </a:solidFill>
                <a:effectLst/>
                <a:uFillTx/>
                <a:latin typeface="Verdana"/>
              </a:rPr>
              <a:t>Erasmus+</a:t>
            </a:r>
            <a:endParaRPr b="0" lang="en-US" sz="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2565000"/>
            <a:ext cx="8229240" cy="3633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f5494"/>
              </a:buClr>
              <a:buFont typeface="Arial"/>
              <a:buChar char="•"/>
            </a:pPr>
            <a:r>
              <a:rPr b="0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f5494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dt" idx="45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sldNum" idx="46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F5B8F05-973A-4309-AAF8-66A1C63F67FF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Title and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7" name="PlaceHolder 1"/>
          <p:cNvSpPr>
            <a:spLocks noGrp="1"/>
          </p:cNvSpPr>
          <p:nvPr>
            <p:ph type="body"/>
          </p:nvPr>
        </p:nvSpPr>
        <p:spPr>
          <a:xfrm>
            <a:off x="457200" y="2349360"/>
            <a:ext cx="8229240" cy="395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Symbol" charset="2"/>
              <a:buChar char=""/>
            </a:pPr>
            <a:r>
              <a:rPr b="0" i="1" lang="en-US" sz="1800" strike="noStrike" u="none">
                <a:solidFill>
                  <a:srgbClr val="002060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16040" indent="-35388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Symbol" charset="2"/>
              <a:buChar char=""/>
            </a:pPr>
            <a:r>
              <a:rPr b="1" lang="en-US" sz="1800" strike="noStrike" u="none">
                <a:solidFill>
                  <a:srgbClr val="002060"/>
                </a:solidFill>
                <a:effectLst/>
                <a:uFillTx/>
                <a:latin typeface="Verdana"/>
              </a:rPr>
              <a:t>Second level</a:t>
            </a:r>
            <a:endParaRPr b="0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077840" indent="-36180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rgbClr val="002060"/>
                </a:solidFill>
                <a:effectLst/>
                <a:uFillTx/>
                <a:latin typeface="Verdana"/>
              </a:rPr>
              <a:t>Third level</a:t>
            </a:r>
            <a:endParaRPr b="0" i="1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432080" indent="-353880">
              <a:lnSpc>
                <a:spcPct val="100000"/>
              </a:lnSpc>
              <a:spcBef>
                <a:spcPts val="320"/>
              </a:spcBef>
              <a:buClr>
                <a:srgbClr val="00206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1600" strike="noStrike" u="none">
                <a:solidFill>
                  <a:srgbClr val="002060"/>
                </a:solidFill>
                <a:effectLst/>
                <a:uFillTx/>
                <a:latin typeface="Arial"/>
              </a:rPr>
              <a:t>Fourth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1793880" indent="-361800">
              <a:lnSpc>
                <a:spcPct val="100000"/>
              </a:lnSpc>
              <a:spcBef>
                <a:spcPts val="320"/>
              </a:spcBef>
              <a:buClr>
                <a:srgbClr val="00206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1600" strike="noStrike" u="none">
                <a:solidFill>
                  <a:srgbClr val="002060"/>
                </a:solidFill>
                <a:effectLst/>
                <a:uFillTx/>
                <a:latin typeface="Arial"/>
              </a:rPr>
              <a:t>Fifth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title"/>
          </p:nvPr>
        </p:nvSpPr>
        <p:spPr>
          <a:xfrm>
            <a:off x="468360" y="1773360"/>
            <a:ext cx="8207640" cy="503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002060"/>
                </a:solidFill>
                <a:effectLst/>
                <a:uFillTx/>
                <a:latin typeface="Verdana"/>
                <a:ea typeface="Verdana"/>
              </a:rPr>
              <a:t>Click to edit Master title style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4_Title and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0" name="Rectangle 7"/>
          <p:cNvSpPr/>
          <p:nvPr/>
        </p:nvSpPr>
        <p:spPr>
          <a:xfrm>
            <a:off x="4284720" y="6308640"/>
            <a:ext cx="647280" cy="537840"/>
          </a:xfrm>
          <a:prstGeom prst="rect">
            <a:avLst/>
          </a:prstGeom>
          <a:solidFill>
            <a:srgbClr val="009ec7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i="1" lang="fr-BE" sz="800" strike="noStrike" u="none">
                <a:solidFill>
                  <a:srgbClr val="ffffff"/>
                </a:solidFill>
                <a:effectLst/>
                <a:uFillTx/>
                <a:latin typeface="Verdana"/>
              </a:rPr>
              <a:t>Erasmus+</a:t>
            </a:r>
            <a:endParaRPr b="0" lang="en-US" sz="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2565000"/>
            <a:ext cx="8229240" cy="3633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f5494"/>
              </a:buClr>
              <a:buFont typeface="Arial"/>
              <a:buChar char="•"/>
            </a:pPr>
            <a:r>
              <a:rPr b="0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f5494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dt" idx="47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sldNum" idx="48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285729B-432F-464D-8B16-FDE257B3B7C8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5_Title and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6" name="Rectangle 7"/>
          <p:cNvSpPr/>
          <p:nvPr/>
        </p:nvSpPr>
        <p:spPr>
          <a:xfrm>
            <a:off x="4284720" y="6308640"/>
            <a:ext cx="647280" cy="537840"/>
          </a:xfrm>
          <a:prstGeom prst="rect">
            <a:avLst/>
          </a:prstGeom>
          <a:solidFill>
            <a:srgbClr val="009ec7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i="1" lang="fr-BE" sz="800" strike="noStrike" u="none">
                <a:solidFill>
                  <a:srgbClr val="ffffff"/>
                </a:solidFill>
                <a:effectLst/>
                <a:uFillTx/>
                <a:latin typeface="Verdana"/>
              </a:rPr>
              <a:t>Erasmus+</a:t>
            </a:r>
            <a:endParaRPr b="0" lang="en-US" sz="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2565000"/>
            <a:ext cx="8229240" cy="3633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f5494"/>
              </a:buClr>
              <a:buFont typeface="Arial"/>
              <a:buChar char="•"/>
            </a:pPr>
            <a:r>
              <a:rPr b="0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f5494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dt" idx="49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sldNum" idx="50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F2F8E18-CEA0-4DEA-AEA0-2A12CCCC441C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ytuł i tekst pionowy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9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10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36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  <a:noFill/>
          <a:ln w="0">
            <a:noFill/>
          </a:ln>
        </p:spPr>
        <p:txBody>
          <a:bodyPr lIns="45000" rIns="45000" tIns="90000" bIns="9000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pl-PL" sz="32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32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pl-PL" sz="2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Drugi poziom</a:t>
            </a:r>
            <a:endParaRPr b="0" lang="pl-PL" sz="2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Trzeci poziom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Czwarty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Piąty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dt" idx="4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5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" name="PlaceHolder 5"/>
          <p:cNvSpPr>
            <a:spLocks noGrp="1"/>
          </p:cNvSpPr>
          <p:nvPr>
            <p:ph type="sldNum" idx="6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2691E38-5BF7-4754-B042-7F1193A189F7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6_Title and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2" name="PlaceHolder 1"/>
          <p:cNvSpPr>
            <a:spLocks noGrp="1"/>
          </p:cNvSpPr>
          <p:nvPr>
            <p:ph type="body"/>
          </p:nvPr>
        </p:nvSpPr>
        <p:spPr>
          <a:xfrm>
            <a:off x="457200" y="2349360"/>
            <a:ext cx="8229240" cy="395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Symbol" charset="2"/>
              <a:buChar char=""/>
            </a:pPr>
            <a:r>
              <a:rPr b="0" i="1" lang="en-US" sz="1800" strike="noStrike" u="none">
                <a:solidFill>
                  <a:srgbClr val="002060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16040" indent="-35388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Symbol" charset="2"/>
              <a:buChar char=""/>
            </a:pPr>
            <a:r>
              <a:rPr b="1" lang="en-US" sz="1800" strike="noStrike" u="none">
                <a:solidFill>
                  <a:srgbClr val="002060"/>
                </a:solidFill>
                <a:effectLst/>
                <a:uFillTx/>
                <a:latin typeface="Verdana"/>
              </a:rPr>
              <a:t>Second level</a:t>
            </a:r>
            <a:endParaRPr b="0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077840" indent="-36180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rgbClr val="002060"/>
                </a:solidFill>
                <a:effectLst/>
                <a:uFillTx/>
                <a:latin typeface="Verdana"/>
              </a:rPr>
              <a:t>Third level</a:t>
            </a:r>
            <a:endParaRPr b="0" i="1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432080" indent="-353880">
              <a:lnSpc>
                <a:spcPct val="100000"/>
              </a:lnSpc>
              <a:spcBef>
                <a:spcPts val="320"/>
              </a:spcBef>
              <a:buClr>
                <a:srgbClr val="00206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1600" strike="noStrike" u="none">
                <a:solidFill>
                  <a:srgbClr val="002060"/>
                </a:solidFill>
                <a:effectLst/>
                <a:uFillTx/>
                <a:latin typeface="Arial"/>
              </a:rPr>
              <a:t>Fourth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1793880" indent="-361800">
              <a:lnSpc>
                <a:spcPct val="100000"/>
              </a:lnSpc>
              <a:spcBef>
                <a:spcPts val="320"/>
              </a:spcBef>
              <a:buClr>
                <a:srgbClr val="00206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1600" strike="noStrike" u="none">
                <a:solidFill>
                  <a:srgbClr val="002060"/>
                </a:solidFill>
                <a:effectLst/>
                <a:uFillTx/>
                <a:latin typeface="Arial"/>
              </a:rPr>
              <a:t>Fifth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title"/>
          </p:nvPr>
        </p:nvSpPr>
        <p:spPr>
          <a:xfrm>
            <a:off x="468360" y="1773360"/>
            <a:ext cx="8207640" cy="503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002060"/>
                </a:solidFill>
                <a:effectLst/>
                <a:uFillTx/>
                <a:latin typeface="Verdana"/>
                <a:ea typeface="Verdana"/>
              </a:rPr>
              <a:t>Click to edit Master title style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395280" y="13399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2492280"/>
            <a:ext cx="8229240" cy="3528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dt" idx="51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ftr" idx="52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sldNum" idx="53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D2BBBD4-5A4F-4A3E-8456-04E916689917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 cap="all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i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dt" idx="54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ftr" idx="55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5" name="PlaceHolder 5"/>
          <p:cNvSpPr>
            <a:spLocks noGrp="1"/>
          </p:cNvSpPr>
          <p:nvPr>
            <p:ph type="sldNum" idx="56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F86A94C-428F-460E-81B1-9F646AC2FADC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395280" y="13399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2492280"/>
            <a:ext cx="4038120" cy="3528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8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648320" y="2492280"/>
            <a:ext cx="4038120" cy="3528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8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dt" idx="57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ftr" idx="58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sldNum" idx="59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2637C3C-0BB0-4150-991E-5FE32B0369A3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9" name="PlaceHolder 6"/>
          <p:cNvSpPr>
            <a:spLocks noGrp="1"/>
          </p:cNvSpPr>
          <p:nvPr>
            <p:ph type="dt" idx="60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0" name="PlaceHolder 7"/>
          <p:cNvSpPr>
            <a:spLocks noGrp="1"/>
          </p:cNvSpPr>
          <p:nvPr>
            <p:ph type="ftr" idx="61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1" name="PlaceHolder 8"/>
          <p:cNvSpPr>
            <a:spLocks noGrp="1"/>
          </p:cNvSpPr>
          <p:nvPr>
            <p:ph type="sldNum" idx="62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19EF198-B375-413F-9984-1E36BD963913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395280" y="13399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dt" idx="63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ftr" idx="64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sldNum" idx="65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FA116CC-CEF7-4679-9615-5461914AF4D1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the outline text format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Outline Level</a:t>
            </a:r>
            <a:endParaRPr b="0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9" name="PlaceHolder 1"/>
          <p:cNvSpPr>
            <a:spLocks noGrp="1"/>
          </p:cNvSpPr>
          <p:nvPr>
            <p:ph type="dt" idx="66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ftr" idx="67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sldNum" idx="68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CCF9C1D-55BB-43A8-A5D3-CBAA48376C3B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32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32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8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i="1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dt" idx="69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ftr" idx="70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sldNum" idx="71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4586FB1-0F41-4CFA-A545-40DA261A24D9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Verdana"/>
              </a:rPr>
              <a:t>Click icon to add picture</a:t>
            </a:r>
            <a:endParaRPr b="0" i="1" lang="pl-PL" sz="32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i="1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dt" idx="72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 type="ftr" idx="73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5" name="PlaceHolder 6"/>
          <p:cNvSpPr>
            <a:spLocks noGrp="1"/>
          </p:cNvSpPr>
          <p:nvPr>
            <p:ph type="sldNum" idx="74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BCB887E-94FB-4009-9E2A-EABD34D20EE3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dt" idx="75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ftr" idx="76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sldNum" idx="77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BD91FDD-BDC7-4A40-8184-2EED4EF245DC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Tytuł pionowy i teks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17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18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8000" y="549360"/>
            <a:ext cx="1828440" cy="5851080"/>
          </a:xfrm>
          <a:prstGeom prst="rect">
            <a:avLst/>
          </a:prstGeom>
          <a:noFill/>
          <a:ln w="0">
            <a:noFill/>
          </a:ln>
        </p:spPr>
        <p:txBody>
          <a:bodyPr lIns="45000" rIns="45000" tIns="90000" bIns="90000" anchor="ctr" vert="eaVer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36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549360"/>
            <a:ext cx="6248160" cy="5851080"/>
          </a:xfrm>
          <a:prstGeom prst="rect">
            <a:avLst/>
          </a:prstGeom>
          <a:noFill/>
          <a:ln w="0">
            <a:noFill/>
          </a:ln>
        </p:spPr>
        <p:txBody>
          <a:bodyPr lIns="45000" rIns="45000" tIns="90000" bIns="9000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pl-PL" sz="32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32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pl-PL" sz="2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Drugi poziom</a:t>
            </a:r>
            <a:endParaRPr b="0" lang="pl-PL" sz="2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Trzeci poziom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Czwarty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Piąty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dt" idx="7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ftr" idx="8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" name="PlaceHolder 5"/>
          <p:cNvSpPr>
            <a:spLocks noGrp="1"/>
          </p:cNvSpPr>
          <p:nvPr>
            <p:ph type="sldNum" idx="9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EFDB0F9-B6F9-467C-A2F9-F6E93F5A9AC5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1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dt" idx="78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ftr" idx="79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 type="sldNum" idx="80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1E8BDE0-D2B3-47C3-82FD-85DA581C6B48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2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 vert="eaVer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dt" idx="81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ftr" idx="82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9" name="PlaceHolder 5"/>
          <p:cNvSpPr>
            <a:spLocks noGrp="1"/>
          </p:cNvSpPr>
          <p:nvPr>
            <p:ph type="sldNum" idx="83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D537291-33D2-4E63-9CA5-AEF7A2E3EEC0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3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dt" idx="84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ftr" idx="85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4" name="PlaceHolder 5"/>
          <p:cNvSpPr>
            <a:spLocks noGrp="1"/>
          </p:cNvSpPr>
          <p:nvPr>
            <p:ph type="sldNum" idx="86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7F5116E-BC63-4942-AD7C-CD03ACAB5B0E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dt" idx="87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ftr" idx="88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9" name="PlaceHolder 5"/>
          <p:cNvSpPr>
            <a:spLocks noGrp="1"/>
          </p:cNvSpPr>
          <p:nvPr>
            <p:ph type="sldNum" idx="89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114D19A-139D-45B4-A2F6-01C50E555EA5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5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 type="dt" idx="90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4" name="PlaceHolder 5"/>
          <p:cNvSpPr>
            <a:spLocks noGrp="1"/>
          </p:cNvSpPr>
          <p:nvPr>
            <p:ph type="ftr" idx="91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5" name="PlaceHolder 6"/>
          <p:cNvSpPr>
            <a:spLocks noGrp="1"/>
          </p:cNvSpPr>
          <p:nvPr>
            <p:ph type="sldNum" idx="92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7B5ED1B-88EF-45B7-A51C-9133F9F6E307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31" name="PlaceHolder 6"/>
          <p:cNvSpPr>
            <a:spLocks noGrp="1"/>
          </p:cNvSpPr>
          <p:nvPr>
            <p:ph type="dt" idx="93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2" name="PlaceHolder 7"/>
          <p:cNvSpPr>
            <a:spLocks noGrp="1"/>
          </p:cNvSpPr>
          <p:nvPr>
            <p:ph type="ftr" idx="94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3" name="PlaceHolder 8"/>
          <p:cNvSpPr>
            <a:spLocks noGrp="1"/>
          </p:cNvSpPr>
          <p:nvPr>
            <p:ph type="sldNum" idx="95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C358064-E511-4735-9B34-68EC7A53614B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7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dt" idx="96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ftr" idx="97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 type="sldNum" idx="98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350A11F-512B-41AA-9A7E-B52F89625A70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8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dt" idx="99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ftr" idx="100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sldNum" idx="101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C97A1A3-20C7-4CEB-8B2E-F72D2D8155B0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9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 type="dt" idx="102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5" name="PlaceHolder 5"/>
          <p:cNvSpPr>
            <a:spLocks noGrp="1"/>
          </p:cNvSpPr>
          <p:nvPr>
            <p:ph type="ftr" idx="103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6" name="PlaceHolder 6"/>
          <p:cNvSpPr>
            <a:spLocks noGrp="1"/>
          </p:cNvSpPr>
          <p:nvPr>
            <p:ph type="sldNum" idx="104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8F00FA1-6B31-4EFD-82E2-34D5252B2220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0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dt" idx="105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1" name="PlaceHolder 5"/>
          <p:cNvSpPr>
            <a:spLocks noGrp="1"/>
          </p:cNvSpPr>
          <p:nvPr>
            <p:ph type="ftr" idx="106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2" name="PlaceHolder 6"/>
          <p:cNvSpPr>
            <a:spLocks noGrp="1"/>
          </p:cNvSpPr>
          <p:nvPr>
            <p:ph type="sldNum" idx="107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29AEF6C-23CC-4266-A922-A47D4B9B2E65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ytuł i zawartość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25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26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36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pl-PL" sz="32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32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pl-PL" sz="2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Drugi poziom</a:t>
            </a:r>
            <a:endParaRPr b="0" lang="pl-PL" sz="2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Trzeci poziom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Czwarty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Piąty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dt" idx="10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ftr" idx="11"/>
          </p:nvPr>
        </p:nvSpPr>
        <p:spPr>
          <a:xfrm>
            <a:off x="3581280" y="76320"/>
            <a:ext cx="28951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sldNum" idx="12"/>
          </p:nvPr>
        </p:nvSpPr>
        <p:spPr>
          <a:xfrm>
            <a:off x="8229600" y="6473880"/>
            <a:ext cx="758520" cy="246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86F4696-9C1B-462E-B866-79E7025F54C8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Nagłówek sekcji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33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34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35" name="Łącznik prosty 6"/>
          <p:cNvSpPr/>
          <p:nvPr/>
        </p:nvSpPr>
        <p:spPr>
          <a:xfrm>
            <a:off x="514080" y="3444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36" name="PlaceHolder 1"/>
          <p:cNvSpPr>
            <a:spLocks noGrp="1"/>
          </p:cNvSpPr>
          <p:nvPr>
            <p:ph type="body"/>
          </p:nvPr>
        </p:nvSpPr>
        <p:spPr>
          <a:xfrm>
            <a:off x="380880" y="1676520"/>
            <a:ext cx="8457840" cy="1218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 indent="0" algn="r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lt2">
                    <a:shade val="75000"/>
                  </a:schemeClr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2000" strike="noStrike" u="none">
              <a:solidFill>
                <a:schemeClr val="lt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dt" idx="13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ftr" idx="14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sldNum" idx="15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F93D82A-0C28-4301-961C-D8CB90F61733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title"/>
          </p:nvPr>
        </p:nvSpPr>
        <p:spPr>
          <a:xfrm>
            <a:off x="180360" y="2946960"/>
            <a:ext cx="8686440" cy="1184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algn="r">
              <a:lnSpc>
                <a:spcPct val="100000"/>
              </a:lnSpc>
              <a:buNone/>
            </a:pPr>
            <a:r>
              <a:rPr b="0" lang="pl-PL" sz="3600" strike="noStrike" u="none" cap="all">
                <a:solidFill>
                  <a:schemeClr val="lt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3600" strike="noStrike" u="none">
              <a:solidFill>
                <a:schemeClr val="lt1"/>
              </a:solidFill>
              <a:effectLst/>
              <a:uFillTx/>
              <a:latin typeface="Franklin Gothic Book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wa elementy zawartości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42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43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36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04920" y="1600200"/>
            <a:ext cx="4190760" cy="4723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pl-PL" sz="2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2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Drugi poziom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Trzeci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Czwarty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Piąty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343040" cy="4723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pl-PL" sz="2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2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Drugi poziom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Trzeci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Czwarty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Piąty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dt" idx="16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ftr" idx="17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 type="sldNum" idx="18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6ED4069-43DB-441E-8712-5D25553C3B24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orównanie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1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2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04920" y="5410080"/>
            <a:ext cx="8610120" cy="882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36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281520" y="666720"/>
            <a:ext cx="4290120" cy="639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pl-PL" sz="1800" strike="noStrike" u="none" cap="all">
                <a:solidFill>
                  <a:schemeClr val="accent1">
                    <a:shade val="50000"/>
                  </a:schemeClr>
                </a:solidFill>
                <a:effectLst/>
                <a:uFillTx/>
                <a:latin typeface="Franklin Gothic Medium"/>
              </a:rPr>
              <a:t>Kliknij, aby edytować style wzorca tekstu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45080" y="666720"/>
            <a:ext cx="4291920" cy="639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pl-PL" sz="1800" strike="noStrike" u="none" cap="all">
                <a:solidFill>
                  <a:schemeClr val="accent1">
                    <a:shade val="50000"/>
                  </a:schemeClr>
                </a:solidFill>
                <a:effectLst/>
                <a:uFillTx/>
                <a:latin typeface="Franklin Gothic Medium"/>
              </a:rPr>
              <a:t>Kliknij, aby edytować style wzorca tekstu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281520" y="1316160"/>
            <a:ext cx="4290120" cy="3941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Drugi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Trzeci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pl-PL" sz="16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Czwarty poziom</a:t>
            </a:r>
            <a:endParaRPr b="0" lang="pl-PL" sz="16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pl-PL" sz="16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Piąty poziom</a:t>
            </a:r>
            <a:endParaRPr b="0" lang="pl-PL" sz="16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7" name="PlaceHolder 5"/>
          <p:cNvSpPr>
            <a:spLocks noGrp="1"/>
          </p:cNvSpPr>
          <p:nvPr>
            <p:ph type="body"/>
          </p:nvPr>
        </p:nvSpPr>
        <p:spPr>
          <a:xfrm>
            <a:off x="4648680" y="1316160"/>
            <a:ext cx="4288320" cy="3941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Drugi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Trzeci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pl-PL" sz="16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Czwarty poziom</a:t>
            </a:r>
            <a:endParaRPr b="0" lang="pl-PL" sz="16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pl-PL" sz="16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Piąty poziom</a:t>
            </a:r>
            <a:endParaRPr b="0" lang="pl-PL" sz="16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8" name="PlaceHolder 6"/>
          <p:cNvSpPr>
            <a:spLocks noGrp="1"/>
          </p:cNvSpPr>
          <p:nvPr>
            <p:ph type="dt" idx="19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" name="PlaceHolder 7"/>
          <p:cNvSpPr>
            <a:spLocks noGrp="1"/>
          </p:cNvSpPr>
          <p:nvPr>
            <p:ph type="ftr" idx="20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" name="PlaceHolder 8"/>
          <p:cNvSpPr>
            <a:spLocks noGrp="1"/>
          </p:cNvSpPr>
          <p:nvPr>
            <p:ph type="sldNum" idx="21"/>
          </p:nvPr>
        </p:nvSpPr>
        <p:spPr>
          <a:xfrm>
            <a:off x="8229600" y="6477120"/>
            <a:ext cx="761760" cy="246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D2103B8-B926-46BF-9D03-FAF707EAE490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" name="Łącznik prosty 10"/>
          <p:cNvSpPr/>
          <p:nvPr/>
        </p:nvSpPr>
        <p:spPr>
          <a:xfrm>
            <a:off x="514080" y="601956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ylko tytuł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63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64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36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dt" idx="22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ftr" idx="23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sldNum" idx="24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5414B2D-9FA1-4046-A2C6-EB929B9C2615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usty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70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71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72" name="PlaceHolder 1"/>
          <p:cNvSpPr>
            <a:spLocks noGrp="1"/>
          </p:cNvSpPr>
          <p:nvPr>
            <p:ph type="dt" idx="25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ftr" idx="26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sldNum" idx="27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CE4E0EB-62CA-4F5A-AB62-4AED661AA114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Franklin Gothic Book"/>
              </a:rPr>
              <a:t>Click to edit the title text format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Click to edit the outline text format</a:t>
            </a:r>
            <a:endParaRPr b="0" lang="pl-PL" sz="32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Second Outline Level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Third Outline Level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Fourth Outline Level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Fifth Outline Level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Sixth Outline Level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Seventh Outline Level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28.xml"/>
</Relationships>
</file>

<file path=ppt/slideMasters/_rels/slideMaster29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</p:sldLayoutIdLst>
</p:sldMaster>
</file>

<file path=ppt/slideMasters/slideMaster2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audio" Target="../media/media8.wav"/><Relationship Id="rId3" Type="http://schemas.microsoft.com/office/2007/relationships/media" Target="../media/media8.wav"/><Relationship Id="rId4" Type="http://schemas.openxmlformats.org/officeDocument/2006/relationships/image" Target="../media/image9.png"/><Relationship Id="rId5" Type="http://schemas.openxmlformats.org/officeDocument/2006/relationships/audio" Target="../media/media10.mp3"/><Relationship Id="rId6" Type="http://schemas.microsoft.com/office/2007/relationships/media" Target="../media/media10.mp3"/><Relationship Id="rId7" Type="http://schemas.openxmlformats.org/officeDocument/2006/relationships/image" Target="../media/image9.png"/><Relationship Id="rId8" Type="http://schemas.openxmlformats.org/officeDocument/2006/relationships/slideLayout" Target="../slideLayouts/slideLayout9.xml"/><Relationship Id="rId9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1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1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gif"/><Relationship Id="rId3" Type="http://schemas.openxmlformats.org/officeDocument/2006/relationships/image" Target="../media/image43.gif"/><Relationship Id="rId4" Type="http://schemas.openxmlformats.org/officeDocument/2006/relationships/image" Target="../media/image43.gif"/><Relationship Id="rId5" Type="http://schemas.openxmlformats.org/officeDocument/2006/relationships/image" Target="../media/image43.gif"/><Relationship Id="rId6" Type="http://schemas.openxmlformats.org/officeDocument/2006/relationships/image" Target="../media/image43.gif"/><Relationship Id="rId7" Type="http://schemas.openxmlformats.org/officeDocument/2006/relationships/image" Target="../media/image43.gif"/><Relationship Id="rId8" Type="http://schemas.openxmlformats.org/officeDocument/2006/relationships/slideLayout" Target="../slideLayouts/slideLayout32.xml"/><Relationship Id="rId9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32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5.gif"/><Relationship Id="rId2" Type="http://schemas.openxmlformats.org/officeDocument/2006/relationships/image" Target="../media/image45.gif"/><Relationship Id="rId3" Type="http://schemas.openxmlformats.org/officeDocument/2006/relationships/image" Target="../media/image45.gif"/><Relationship Id="rId4" Type="http://schemas.openxmlformats.org/officeDocument/2006/relationships/image" Target="../media/image45.gif"/><Relationship Id="rId5" Type="http://schemas.openxmlformats.org/officeDocument/2006/relationships/image" Target="../media/image45.gif"/><Relationship Id="rId6" Type="http://schemas.openxmlformats.org/officeDocument/2006/relationships/image" Target="../media/image45.gif"/><Relationship Id="rId7" Type="http://schemas.openxmlformats.org/officeDocument/2006/relationships/image" Target="../media/image45.gif"/><Relationship Id="rId8" Type="http://schemas.openxmlformats.org/officeDocument/2006/relationships/image" Target="../media/image45.gif"/><Relationship Id="rId9" Type="http://schemas.openxmlformats.org/officeDocument/2006/relationships/image" Target="../media/image45.gif"/><Relationship Id="rId10" Type="http://schemas.openxmlformats.org/officeDocument/2006/relationships/slideLayout" Target="../slideLayouts/slideLayout32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rostokąt 3"/>
          <p:cNvSpPr/>
          <p:nvPr/>
        </p:nvSpPr>
        <p:spPr>
          <a:xfrm>
            <a:off x="-7560" y="3379320"/>
            <a:ext cx="9143640" cy="270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endParaRPr b="0" lang="en-US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i="1" lang="pl-PL" sz="3200" strike="noStrike" u="none" cap="all">
                <a:solidFill>
                  <a:srgbClr val="002d86"/>
                </a:solidFill>
                <a:effectLst/>
                <a:uFillTx/>
                <a:latin typeface="Microsoft PhagsPa"/>
              </a:rPr>
              <a:t>Pierwsze doświadczenia zawodowe </a:t>
            </a:r>
            <a:br>
              <a:rPr sz="3200"/>
            </a:br>
            <a:r>
              <a:rPr b="1" i="1" lang="pl-PL" sz="3200" strike="noStrike" u="none" cap="all">
                <a:solidFill>
                  <a:srgbClr val="002d86"/>
                </a:solidFill>
                <a:effectLst/>
                <a:uFillTx/>
                <a:latin typeface="Microsoft PhagsPa"/>
              </a:rPr>
              <a:t>w zagranicznym przedsiębiorstwie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i="1" lang="pl-PL" sz="2000" strike="noStrike" u="none" cap="all">
                <a:solidFill>
                  <a:srgbClr val="002d86"/>
                </a:solidFill>
                <a:effectLst/>
                <a:uFillTx/>
                <a:latin typeface="Microsoft PhagsPa"/>
              </a:rPr>
              <a:t>Autor Projektu: Anna Polewczyk 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60" name="Picture 3" descr=""/>
          <p:cNvPicPr/>
          <p:nvPr/>
        </p:nvPicPr>
        <p:blipFill>
          <a:blip r:embed="rId1"/>
          <a:stretch/>
        </p:blipFill>
        <p:spPr>
          <a:xfrm>
            <a:off x="3207600" y="260640"/>
            <a:ext cx="2728440" cy="2779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1" name="" descr="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  <a:srcRect l="-290211" t="0" r="-290211" b="0"/>
          <a:stretch>
            <a:fillRect/>
          </a:stretch>
        </p:blipFill>
        <p:spPr>
          <a:xfrm rot="10800000">
            <a:off x="2176560" y="7173720"/>
            <a:ext cx="1959840" cy="287640"/>
          </a:xfrm>
          <a:prstGeom prst="rect">
            <a:avLst/>
          </a:prstGeom>
          <a:ln w="0">
            <a:noFill/>
          </a:ln>
        </p:spPr>
      </p:pic>
      <p:pic>
        <p:nvPicPr>
          <p:cNvPr id="262" name="" descr="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640" y="6227640"/>
            <a:ext cx="609120" cy="60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" restart="whenNotActive" nodeType="interactiveSeq" fill="hold">
                <p:stCondLst>
                  <p:cond delay="0" evt="onClick">
                    <p:tgtEl>
                      <p:spTgt spid="261"/>
                    </p:tgtEl>
                  </p:cond>
                </p:stCondLst>
                <p:childTnLst>
                  <p:par>
                    <p:cTn id="8" fill="hold">
                      <p:stCondLst>
                        <p:cond delay="0" evt="onClick">
                          <p:tgtEl>
                            <p:spTgt spid="261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230" fill="hold"/>
                                        <p:tgtEl>
                                          <p:spTgt spid="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showWhenStopped="1">
                <p:cTn>
                  <p:stCondLst>
                    <p:cond delay="indefinite"/>
                  </p:stCondLst>
                  <p:endCondLst>
                    <p:cond delay="0" evt="onStopAudio"/>
                  </p:endCondLst>
                </p:cTn>
                <p:tgtEl>
                  <p:spTgt spid="26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Prontaprint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283" name="Symbol zastępczy zawartości 3" descr=""/>
          <p:cNvPicPr/>
          <p:nvPr/>
        </p:nvPicPr>
        <p:blipFill>
          <a:blip r:embed="rId1"/>
          <a:stretch/>
        </p:blipFill>
        <p:spPr>
          <a:xfrm>
            <a:off x="1335600" y="1278360"/>
            <a:ext cx="6472440" cy="4300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The Learning Store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285" name="Symbol zastępczy zawartości 3" descr=""/>
          <p:cNvPicPr/>
          <p:nvPr/>
        </p:nvPicPr>
        <p:blipFill>
          <a:blip r:embed="rId1"/>
          <a:stretch/>
        </p:blipFill>
        <p:spPr>
          <a:xfrm>
            <a:off x="1326600" y="1272240"/>
            <a:ext cx="6490800" cy="43128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Barnardo’s Shop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287" name="Picture 2" descr=""/>
          <p:cNvPicPr/>
          <p:nvPr/>
        </p:nvPicPr>
        <p:blipFill>
          <a:blip r:embed="rId1"/>
          <a:stretch/>
        </p:blipFill>
        <p:spPr>
          <a:xfrm>
            <a:off x="3204000" y="1276200"/>
            <a:ext cx="5472360" cy="4309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88" name="Picture 3" descr=""/>
          <p:cNvPicPr/>
          <p:nvPr/>
        </p:nvPicPr>
        <p:blipFill>
          <a:blip r:embed="rId2"/>
          <a:stretch/>
        </p:blipFill>
        <p:spPr>
          <a:xfrm>
            <a:off x="251640" y="1270080"/>
            <a:ext cx="4104000" cy="43156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Century 21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290" name="Symbol zastępczy zawartości 4" descr=""/>
          <p:cNvPicPr/>
          <p:nvPr/>
        </p:nvPicPr>
        <p:blipFill>
          <a:blip r:embed="rId1"/>
          <a:stretch/>
        </p:blipFill>
        <p:spPr>
          <a:xfrm>
            <a:off x="1350000" y="1288080"/>
            <a:ext cx="6443280" cy="4281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BSN Social Care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292" name="Symbol zastępczy zawartości 3" descr=""/>
          <p:cNvPicPr/>
          <p:nvPr/>
        </p:nvPicPr>
        <p:blipFill>
          <a:blip r:embed="rId1"/>
          <a:stretch/>
        </p:blipFill>
        <p:spPr>
          <a:xfrm>
            <a:off x="1306800" y="1259280"/>
            <a:ext cx="6530040" cy="4339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5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POZNAJEMY LONDYN</a:t>
            </a:r>
            <a:endParaRPr b="0" lang="pl-PL" sz="54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0" y="5517360"/>
            <a:ext cx="9143640" cy="791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Camden Town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295" name="Symbol zastępczy zawartości 3" descr=""/>
          <p:cNvPicPr/>
          <p:nvPr/>
        </p:nvPicPr>
        <p:blipFill>
          <a:blip r:embed="rId1"/>
          <a:stretch/>
        </p:blipFill>
        <p:spPr>
          <a:xfrm>
            <a:off x="714600" y="1301040"/>
            <a:ext cx="7714440" cy="4255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0" y="5661360"/>
            <a:ext cx="9143640" cy="64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Stables Market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297" name="Symbol zastępczy zawartości 3" descr=""/>
          <p:cNvPicPr/>
          <p:nvPr/>
        </p:nvPicPr>
        <p:blipFill>
          <a:blip r:embed="rId1"/>
          <a:stretch/>
        </p:blipFill>
        <p:spPr>
          <a:xfrm>
            <a:off x="1115640" y="1276200"/>
            <a:ext cx="6912360" cy="43844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0" y="5445360"/>
            <a:ext cx="9143640" cy="864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St. Paul's Cathedral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299" name="Symbol zastępczy zawartości 3" descr=""/>
          <p:cNvPicPr/>
          <p:nvPr/>
        </p:nvPicPr>
        <p:blipFill>
          <a:blip r:embed="rId1"/>
          <a:stretch/>
        </p:blipFill>
        <p:spPr>
          <a:xfrm>
            <a:off x="971640" y="1268640"/>
            <a:ext cx="7200360" cy="4248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0" y="5445360"/>
            <a:ext cx="9143640" cy="863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National Firefighters Memorial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01" name="Picture 2" descr=""/>
          <p:cNvPicPr/>
          <p:nvPr/>
        </p:nvPicPr>
        <p:blipFill>
          <a:blip r:embed="rId1"/>
          <a:stretch/>
        </p:blipFill>
        <p:spPr>
          <a:xfrm>
            <a:off x="1124280" y="1376640"/>
            <a:ext cx="6895080" cy="4104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85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 PROGRAM ERASMUS + 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/>
          </p:nvPr>
        </p:nvSpPr>
        <p:spPr>
          <a:xfrm>
            <a:off x="457200" y="2565000"/>
            <a:ext cx="8229240" cy="3633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 algn="ct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i="1" lang="pl-PL" sz="2400" strike="noStrike" u="sng">
                <a:solidFill>
                  <a:srgbClr val="0f5494"/>
                </a:solidFill>
                <a:effectLst/>
                <a:uFillTx/>
                <a:latin typeface="Verdana"/>
              </a:rPr>
              <a:t>Grant w Konkursie 2015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265" name="pole tekstowe 4"/>
          <p:cNvSpPr/>
          <p:nvPr/>
        </p:nvSpPr>
        <p:spPr>
          <a:xfrm>
            <a:off x="395640" y="4293000"/>
            <a:ext cx="8136720" cy="14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i="1" lang="pl-PL" sz="1800" strike="noStrike" u="none">
                <a:solidFill>
                  <a:srgbClr val="002060"/>
                </a:solidFill>
                <a:effectLst/>
                <a:uFillTx/>
                <a:latin typeface="Calibri"/>
              </a:rPr>
              <a:t>Publikacja odzwierciedla jedynie stanowisko autora.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i="1" lang="pl-PL" sz="1800" strike="noStrike" u="none">
                <a:solidFill>
                  <a:srgbClr val="002060"/>
                </a:solidFill>
                <a:effectLst/>
                <a:uFillTx/>
                <a:latin typeface="Calibri"/>
              </a:rPr>
              <a:t>Komisja Europejska ani Narodowa Agencja nie ponoszą odpowiedzialności 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i="1" lang="pl-PL" sz="1800" strike="noStrike" u="none">
                <a:solidFill>
                  <a:srgbClr val="002060"/>
                </a:solidFill>
                <a:effectLst/>
                <a:uFillTx/>
                <a:latin typeface="Calibri"/>
              </a:rPr>
              <a:t>za umieszczoną w niej zawartość merytoryczną ani za sposób wykorzystania zawartych w niej  informacji.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Millenium Bridge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03" name="Symbol zastępczy zawartości 3" descr=""/>
          <p:cNvPicPr/>
          <p:nvPr/>
        </p:nvPicPr>
        <p:blipFill>
          <a:blip r:embed="rId1"/>
          <a:stretch/>
        </p:blipFill>
        <p:spPr>
          <a:xfrm>
            <a:off x="971640" y="1264320"/>
            <a:ext cx="7200360" cy="4329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0" y="5517360"/>
            <a:ext cx="9143640" cy="792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Tate Modern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05" name="Symbol zastępczy zawartości 3" descr=""/>
          <p:cNvPicPr/>
          <p:nvPr/>
        </p:nvPicPr>
        <p:blipFill>
          <a:blip r:embed="rId1"/>
          <a:stretch/>
        </p:blipFill>
        <p:spPr>
          <a:xfrm>
            <a:off x="1079640" y="1290960"/>
            <a:ext cx="6984360" cy="4276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The Globe Theatre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07" name="Symbol zastępczy zawartości 4" descr=""/>
          <p:cNvPicPr/>
          <p:nvPr/>
        </p:nvPicPr>
        <p:blipFill>
          <a:blip r:embed="rId1"/>
          <a:stretch/>
        </p:blipFill>
        <p:spPr>
          <a:xfrm>
            <a:off x="1331640" y="1278720"/>
            <a:ext cx="6480360" cy="42998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20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Tower Bridge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09" name="Symbol zastępczy zawartości 3" descr=""/>
          <p:cNvPicPr/>
          <p:nvPr/>
        </p:nvPicPr>
        <p:blipFill>
          <a:blip r:embed="rId1"/>
          <a:stretch/>
        </p:blipFill>
        <p:spPr>
          <a:xfrm>
            <a:off x="1187640" y="1253160"/>
            <a:ext cx="6768360" cy="43509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0" y="5661360"/>
            <a:ext cx="9143640" cy="64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Tower of London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11" name="Symbol zastępczy zawartości 3" descr=""/>
          <p:cNvPicPr/>
          <p:nvPr/>
        </p:nvPicPr>
        <p:blipFill>
          <a:blip r:embed="rId1"/>
          <a:stretch/>
        </p:blipFill>
        <p:spPr>
          <a:xfrm>
            <a:off x="1310400" y="1263240"/>
            <a:ext cx="6522840" cy="4331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King’s Cross station &amp; Platform 9 and 3/4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13" name="Symbol zastępczy zawartości 5" descr=""/>
          <p:cNvPicPr/>
          <p:nvPr/>
        </p:nvPicPr>
        <p:blipFill>
          <a:blip r:embed="rId1"/>
          <a:stretch/>
        </p:blipFill>
        <p:spPr>
          <a:xfrm>
            <a:off x="1170360" y="1302480"/>
            <a:ext cx="6802920" cy="42530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-6480" y="5517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223B Baker Street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15" name="Symbol zastępczy zawartości 3" descr=""/>
          <p:cNvPicPr/>
          <p:nvPr/>
        </p:nvPicPr>
        <p:blipFill>
          <a:blip r:embed="rId1"/>
          <a:stretch/>
        </p:blipFill>
        <p:spPr>
          <a:xfrm>
            <a:off x="1393200" y="1304640"/>
            <a:ext cx="6357240" cy="4248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0" y="5229360"/>
            <a:ext cx="9143640" cy="1080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Buckingham Palace </a:t>
            </a:r>
            <a:br>
              <a:rPr sz="3000"/>
            </a:b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and change of the Royal Guards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17" name="Symbol zastępczy zawartości 3" descr=""/>
          <p:cNvPicPr/>
          <p:nvPr/>
        </p:nvPicPr>
        <p:blipFill>
          <a:blip r:embed="rId1"/>
          <a:stretch/>
        </p:blipFill>
        <p:spPr>
          <a:xfrm>
            <a:off x="179640" y="2061000"/>
            <a:ext cx="4248000" cy="2773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8" name="Symbol zastępczy zawartości 4" descr=""/>
          <p:cNvPicPr/>
          <p:nvPr/>
        </p:nvPicPr>
        <p:blipFill>
          <a:blip r:embed="rId2"/>
          <a:stretch/>
        </p:blipFill>
        <p:spPr>
          <a:xfrm>
            <a:off x="4716000" y="2025000"/>
            <a:ext cx="4248000" cy="2807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-17280" y="5517360"/>
            <a:ext cx="9143640" cy="792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Oxford Street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20" name="Symbol zastępczy zawartości 3" descr=""/>
          <p:cNvPicPr/>
          <p:nvPr/>
        </p:nvPicPr>
        <p:blipFill>
          <a:blip r:embed="rId1"/>
          <a:stretch/>
        </p:blipFill>
        <p:spPr>
          <a:xfrm>
            <a:off x="1223640" y="1268640"/>
            <a:ext cx="6696360" cy="4248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0" y="5497920"/>
            <a:ext cx="9143640" cy="810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Hyde Park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22" name="Symbol zastępczy zawartości 3" descr=""/>
          <p:cNvPicPr/>
          <p:nvPr/>
        </p:nvPicPr>
        <p:blipFill>
          <a:blip r:embed="rId1"/>
          <a:stretch/>
        </p:blipFill>
        <p:spPr>
          <a:xfrm>
            <a:off x="467640" y="1380960"/>
            <a:ext cx="3096000" cy="4128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3" name="Picture 2" descr="C:\Users\Emil Płochocki\Desktop\Prezentacja 2E - staże zagraniczne\w_2000.jpg"/>
          <p:cNvPicPr/>
          <p:nvPr/>
        </p:nvPicPr>
        <p:blipFill>
          <a:blip r:embed="rId2"/>
          <a:stretch/>
        </p:blipFill>
        <p:spPr>
          <a:xfrm>
            <a:off x="3852000" y="1694520"/>
            <a:ext cx="5040360" cy="3606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  BRYTYJSKI  PARTNER PROJEKTU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/>
          </p:nvPr>
        </p:nvSpPr>
        <p:spPr>
          <a:xfrm>
            <a:off x="467640" y="2421000"/>
            <a:ext cx="8507160" cy="2232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ADC College London, Station House, 11-13 Masons Ave, Harrow HA3 5AD</a:t>
            </a: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 United Kingdom  http://www.adc.college.eu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pic>
        <p:nvPicPr>
          <p:cNvPr id="268" name="Picture 2" descr="C:\Users\Emil Płochocki\Desktop\adc.png"/>
          <p:cNvPicPr/>
          <p:nvPr/>
        </p:nvPicPr>
        <p:blipFill>
          <a:blip r:embed="rId1"/>
          <a:stretch/>
        </p:blipFill>
        <p:spPr>
          <a:xfrm>
            <a:off x="1115640" y="3933000"/>
            <a:ext cx="2880000" cy="1775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9" name="Picture 3" descr="C:\Users\Emil Płochocki\Desktop\07London.jpg"/>
          <p:cNvPicPr/>
          <p:nvPr/>
        </p:nvPicPr>
        <p:blipFill>
          <a:blip r:embed="rId2"/>
          <a:stretch/>
        </p:blipFill>
        <p:spPr>
          <a:xfrm>
            <a:off x="5004000" y="3634920"/>
            <a:ext cx="3160080" cy="23716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20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London Eye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25" name="Symbol zastępczy zawartości 4" descr=""/>
          <p:cNvPicPr/>
          <p:nvPr/>
        </p:nvPicPr>
        <p:blipFill>
          <a:blip r:embed="rId1"/>
          <a:stretch/>
        </p:blipFill>
        <p:spPr>
          <a:xfrm>
            <a:off x="1151640" y="1267920"/>
            <a:ext cx="6840360" cy="43218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0" y="5661360"/>
            <a:ext cx="9143640" cy="648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Science Museum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27" name="Symbol zastępczy zawartości 3" descr=""/>
          <p:cNvPicPr/>
          <p:nvPr/>
        </p:nvPicPr>
        <p:blipFill>
          <a:blip r:embed="rId1"/>
          <a:stretch/>
        </p:blipFill>
        <p:spPr>
          <a:xfrm>
            <a:off x="1165680" y="1264680"/>
            <a:ext cx="6811920" cy="43282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0" y="5661360"/>
            <a:ext cx="9143640" cy="648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National Gallery 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29" name="Symbol zastępczy zawartości 3" descr=""/>
          <p:cNvPicPr/>
          <p:nvPr/>
        </p:nvPicPr>
        <p:blipFill>
          <a:blip r:embed="rId1"/>
          <a:stretch/>
        </p:blipFill>
        <p:spPr>
          <a:xfrm>
            <a:off x="1319400" y="1260720"/>
            <a:ext cx="6504840" cy="4336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Rectangle 4"/>
          <p:cNvSpPr/>
          <p:nvPr/>
        </p:nvSpPr>
        <p:spPr>
          <a:xfrm>
            <a:off x="0" y="6470640"/>
            <a:ext cx="9143640" cy="387000"/>
          </a:xfrm>
          <a:prstGeom prst="rect">
            <a:avLst/>
          </a:prstGeom>
          <a:solidFill>
            <a:srgbClr val="3a4d9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1" lang="pl-PL" sz="3200" strike="noStrike" u="none">
              <a:solidFill>
                <a:srgbClr val="000000"/>
              </a:solidFill>
              <a:effectLst/>
              <a:uFillTx/>
              <a:latin typeface="Trebuchet MS"/>
            </a:endParaRPr>
          </a:p>
        </p:txBody>
      </p:sp>
      <p:sp>
        <p:nvSpPr>
          <p:cNvPr id="331" name="Text Box 5"/>
          <p:cNvSpPr/>
          <p:nvPr/>
        </p:nvSpPr>
        <p:spPr>
          <a:xfrm>
            <a:off x="826920" y="6461280"/>
            <a:ext cx="741636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pl-PL" sz="2400" strike="noStrike" u="none">
                <a:solidFill>
                  <a:srgbClr val="ffffff"/>
                </a:solidFill>
                <a:effectLst/>
                <a:uFillTx/>
                <a:latin typeface="Trebuchet MS"/>
              </a:rPr>
              <a:t>euro</a:t>
            </a:r>
            <a:r>
              <a:rPr b="1" i="1" lang="pl-PL" sz="2400" strike="noStrike" u="none">
                <a:solidFill>
                  <a:srgbClr val="ffffff"/>
                </a:solidFill>
                <a:effectLst/>
                <a:uFillTx/>
                <a:latin typeface="Trebuchet MS"/>
              </a:rPr>
              <a:t>pass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32" name="Picture 6" descr="Europass-Logo-eps"/>
          <p:cNvPicPr/>
          <p:nvPr/>
        </p:nvPicPr>
        <p:blipFill>
          <a:blip r:embed="rId1"/>
          <a:stretch/>
        </p:blipFill>
        <p:spPr>
          <a:xfrm>
            <a:off x="0" y="0"/>
            <a:ext cx="1907640" cy="1053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3" name="AutoShape 7"/>
          <p:cNvSpPr/>
          <p:nvPr/>
        </p:nvSpPr>
        <p:spPr>
          <a:xfrm>
            <a:off x="5364000" y="2205000"/>
            <a:ext cx="70920" cy="863280"/>
          </a:xfrm>
          <a:prstGeom prst="rightBrace">
            <a:avLst>
              <a:gd name="adj1" fmla="val 100741"/>
              <a:gd name="adj2" fmla="val 50000"/>
            </a:avLst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1" lang="pl-PL" sz="3200" strike="noStrike" u="none">
              <a:solidFill>
                <a:srgbClr val="000000"/>
              </a:solidFill>
              <a:effectLst/>
              <a:uFillTx/>
              <a:latin typeface="Trebuchet MS"/>
            </a:endParaRPr>
          </a:p>
        </p:txBody>
      </p:sp>
      <p:sp>
        <p:nvSpPr>
          <p:cNvPr id="334" name="Text Box 8"/>
          <p:cNvSpPr/>
          <p:nvPr/>
        </p:nvSpPr>
        <p:spPr>
          <a:xfrm>
            <a:off x="539640" y="1341360"/>
            <a:ext cx="8135640" cy="590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79280" indent="-179280"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i="1" lang="pl-PL" sz="30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NASZE EUROPEJSKIE  CERTYFIKATY </a:t>
            </a:r>
            <a:endParaRPr b="0" lang="en-US" sz="3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9280" indent="-179280"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3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9280" indent="-179280"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i="1" lang="pl-PL" sz="32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Europass Mobilność 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9280" indent="-179280"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SzPct val="100017"/>
              <a:buBlip>
                <a:blip r:embed="rId2"/>
              </a:buBlip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prezentuje i potwierdza  okresy  staży zawodowych realizowanych w krajach UE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SzPct val="100017"/>
              <a:buBlip>
                <a:blip r:embed="rId3"/>
              </a:buBlip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wydawany bezpłatnie przez Krajowe Centrum Europass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SzPct val="100017"/>
              <a:buBlip>
                <a:blip r:embed="rId4"/>
              </a:buBlip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wypełniany przez organizację wysyłającą i przyjmującą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SzPct val="100017"/>
              <a:buBlip>
                <a:blip r:embed="rId5"/>
              </a:buBlip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 wydawany w języku polskim i dodatkowo w języku obcym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SzPct val="100017"/>
              <a:buBlip>
                <a:blip r:embed="rId6"/>
              </a:buBlip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opisuje   kompetencje  zdobyte przez uczestnika stażu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SzPct val="100017"/>
              <a:buBlip>
                <a:blip r:embed="rId7"/>
              </a:buBlip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ważny element CV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80000"/>
              </a:lnSpc>
              <a:spcBef>
                <a:spcPts val="400"/>
              </a:spcBef>
              <a:spcAft>
                <a:spcPts val="1001"/>
              </a:spcAft>
              <a:tabLst>
                <a:tab algn="l" pos="0"/>
              </a:tabLst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9280" indent="-179280" defTabSz="914400">
              <a:lnSpc>
                <a:spcPct val="100000"/>
              </a:lnSpc>
              <a:tabLst>
                <a:tab algn="l" pos="0"/>
              </a:tabLst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335" name="Łącznik prostoliniowy 10"/>
          <p:cNvCxnSpPr/>
          <p:nvPr/>
        </p:nvCxnSpPr>
        <p:spPr>
          <a:xfrm>
            <a:off x="467280" y="1196640"/>
            <a:ext cx="8425440" cy="360"/>
          </a:xfrm>
          <a:prstGeom prst="straightConnector1">
            <a:avLst/>
          </a:prstGeom>
          <a:ln w="28575">
            <a:solidFill>
              <a:srgbClr val="0070c0"/>
            </a:solidFill>
            <a:round/>
          </a:ln>
        </p:spPr>
      </p:cxnSp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>
              <a:buNone/>
            </a:pPr>
            <a:endParaRPr b="0" lang="pl-PL" sz="4400" strike="noStrike" u="non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pic>
        <p:nvPicPr>
          <p:cNvPr id="337" name="Symbol zastępczy zawartości 3" descr=""/>
          <p:cNvPicPr/>
          <p:nvPr/>
        </p:nvPicPr>
        <p:blipFill>
          <a:blip r:embed="rId1"/>
          <a:stretch/>
        </p:blipFill>
        <p:spPr>
          <a:xfrm>
            <a:off x="683640" y="198360"/>
            <a:ext cx="7776360" cy="6460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i="1" lang="pl-PL" sz="30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Dlaczego warto wyjechać na staż zagraniczny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514440" indent="-514440">
              <a:lnSpc>
                <a:spcPct val="100000"/>
              </a:lnSpc>
              <a:spcBef>
                <a:spcPts val="479"/>
              </a:spcBef>
              <a:buSzPct val="100017"/>
              <a:buBlip>
                <a:blip r:embed="rId1"/>
              </a:buBlip>
            </a:pPr>
            <a:r>
              <a:rPr b="0" lang="pl-PL" sz="2400" spc="-150" strike="noStrike" u="none">
                <a:solidFill>
                  <a:srgbClr val="002d86"/>
                </a:solidFill>
                <a:effectLst/>
                <a:uFillTx/>
                <a:latin typeface="Microsoft PhagsPa"/>
              </a:rPr>
              <a:t>zdobędziesz pierwsze doświadczenie zawodowe;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479"/>
              </a:spcBef>
              <a:buSzPct val="100017"/>
              <a:buBlip>
                <a:blip r:embed="rId2"/>
              </a:buBlip>
            </a:pPr>
            <a:r>
              <a:rPr b="0" lang="pl-PL" sz="2400" spc="-150" strike="noStrike" u="none">
                <a:solidFill>
                  <a:srgbClr val="002d86"/>
                </a:solidFill>
                <a:effectLst/>
                <a:uFillTx/>
                <a:latin typeface="Microsoft PhagsPa"/>
              </a:rPr>
              <a:t>wyróżnisz się z tłumu;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479"/>
              </a:spcBef>
              <a:buSzPct val="100017"/>
              <a:buBlip>
                <a:blip r:embed="rId3"/>
              </a:buBlip>
            </a:pPr>
            <a:r>
              <a:rPr b="0" lang="pl-PL" sz="2400" spc="-150" strike="noStrike" u="none">
                <a:solidFill>
                  <a:srgbClr val="002d86"/>
                </a:solidFill>
                <a:effectLst/>
                <a:uFillTx/>
                <a:latin typeface="Microsoft PhagsPa"/>
              </a:rPr>
              <a:t>uzyskasz kwalifikacje na poziomie europejskim 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479"/>
              </a:spcBef>
              <a:buSzPct val="100017"/>
              <a:buBlip>
                <a:blip r:embed="rId4"/>
              </a:buBlip>
            </a:pPr>
            <a:r>
              <a:rPr b="0" lang="pl-PL" sz="2400" spc="-150" strike="noStrike" u="none">
                <a:solidFill>
                  <a:srgbClr val="002d86"/>
                </a:solidFill>
                <a:effectLst/>
                <a:uFillTx/>
                <a:latin typeface="Microsoft PhagsPa"/>
              </a:rPr>
              <a:t>nauczysz się pracować w wielokulturowym środowisku;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479"/>
              </a:spcBef>
              <a:buSzPct val="100017"/>
              <a:buBlip>
                <a:blip r:embed="rId5"/>
              </a:buBlip>
            </a:pPr>
            <a:r>
              <a:rPr b="0" lang="pl-PL" sz="2400" spc="-150" strike="noStrike" u="none">
                <a:solidFill>
                  <a:srgbClr val="002d86"/>
                </a:solidFill>
                <a:effectLst/>
                <a:uFillTx/>
                <a:latin typeface="Microsoft PhagsPa"/>
              </a:rPr>
              <a:t>poprawisz kompetencje językowe;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479"/>
              </a:spcBef>
              <a:buSzPct val="100017"/>
              <a:buBlip>
                <a:blip r:embed="rId6"/>
              </a:buBlip>
            </a:pPr>
            <a:r>
              <a:rPr b="0" lang="pl-PL" sz="2400" spc="-150" strike="noStrike" u="none">
                <a:solidFill>
                  <a:srgbClr val="002d86"/>
                </a:solidFill>
                <a:effectLst/>
                <a:uFillTx/>
                <a:latin typeface="Microsoft PhagsPa"/>
              </a:rPr>
              <a:t>poszerzysz swoje horyzonty;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479"/>
              </a:spcBef>
              <a:buSzPct val="100017"/>
              <a:buBlip>
                <a:blip r:embed="rId7"/>
              </a:buBlip>
            </a:pPr>
            <a:r>
              <a:rPr b="0" lang="pl-PL" sz="2400" spc="-150" strike="noStrike" u="none">
                <a:solidFill>
                  <a:srgbClr val="002d86"/>
                </a:solidFill>
                <a:effectLst/>
                <a:uFillTx/>
                <a:latin typeface="Microsoft PhagsPa"/>
              </a:rPr>
              <a:t>wzmocnisz pewność siebie;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479"/>
              </a:spcBef>
              <a:buSzPct val="100017"/>
              <a:buBlip>
                <a:blip r:embed="rId8"/>
              </a:buBlip>
            </a:pPr>
            <a:r>
              <a:rPr b="0" lang="pl-PL" sz="2400" spc="-150" strike="noStrike" u="none">
                <a:solidFill>
                  <a:srgbClr val="002d86"/>
                </a:solidFill>
                <a:effectLst/>
                <a:uFillTx/>
                <a:latin typeface="Microsoft PhagsPa"/>
              </a:rPr>
              <a:t>poznasz swoje możliwości;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479"/>
              </a:spcBef>
              <a:buSzPct val="100017"/>
              <a:buBlip>
                <a:blip r:embed="rId9"/>
              </a:buBlip>
            </a:pPr>
            <a:r>
              <a:rPr b="0" lang="pl-PL" sz="2400" spc="-150" strike="noStrike" u="none">
                <a:solidFill>
                  <a:srgbClr val="002d86"/>
                </a:solidFill>
                <a:effectLst/>
                <a:uFillTx/>
                <a:latin typeface="Microsoft PhagsPa"/>
              </a:rPr>
              <a:t>zdobędziesz europejskie certyfikaty.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41"/>
              </a:spcBef>
              <a:buNone/>
            </a:pP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539640" y="256500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br>
              <a:rPr sz="3000"/>
            </a:br>
            <a:br>
              <a:rPr sz="3000"/>
            </a:br>
            <a:br>
              <a:rPr sz="3000"/>
            </a:br>
            <a:r>
              <a:rPr b="1" i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DZIĘKUJEMY ZA UWAGĘ</a:t>
            </a:r>
            <a:br>
              <a:rPr sz="3000"/>
            </a:b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/>
          </p:nvPr>
        </p:nvSpPr>
        <p:spPr>
          <a:xfrm>
            <a:off x="457200" y="4149000"/>
            <a:ext cx="8229240" cy="2049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 algn="ctr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pl-PL" sz="1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Aleks Koziński</a:t>
            </a:r>
            <a:endParaRPr b="0" i="1" lang="pl-PL" sz="1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 algn="ctr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pl-PL" sz="1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Michał Wiśniewski</a:t>
            </a:r>
            <a:endParaRPr b="0" i="1" lang="pl-PL" sz="1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 algn="ctr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pl-PL" sz="1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Artur Nałęcz</a:t>
            </a:r>
            <a:endParaRPr b="0" i="1" lang="pl-PL" sz="1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 algn="ctr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pl-PL" sz="1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Paulina Mieszczak</a:t>
            </a:r>
            <a:endParaRPr b="0" i="1" lang="pl-PL" sz="1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 algn="ctr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pl-PL" sz="1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Weronika Borkowska</a:t>
            </a:r>
            <a:endParaRPr b="0" i="1" lang="pl-PL" sz="1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 algn="ctr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pl-PL" sz="1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Ola Wasiak</a:t>
            </a:r>
            <a:endParaRPr b="0" i="1" lang="pl-PL" sz="1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  UCZESTNICY PROJEKTU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457200" y="2421000"/>
            <a:ext cx="8507160" cy="1295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 algn="ct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DZIESIĘCIU UCZNIÓW Z  KLASY DRUGIEJ  TECHNIKUM – ZAWÓD TECHNIK EKONOMISTA, KTÓRZY ZDOBYLI NAJWYŻSZĄ LICZBĘ PUNKTÓW </a:t>
            </a:r>
            <a:br>
              <a:rPr sz="2400"/>
            </a:b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W PROCESIE REKRUTACJI 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 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  TRZY TYGODNIE W LONDYNIE 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457200" y="2421000"/>
            <a:ext cx="8507160" cy="3633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 algn="ct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Odbyliśmy  3 –tygodniowy staż zawodowy </a:t>
            </a:r>
            <a:br>
              <a:rPr sz="2400"/>
            </a:b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w Londynie , w przedsiębiorstwach </a:t>
            </a:r>
            <a:br>
              <a:rPr sz="2400"/>
            </a:b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z branży ekonomiczno – handlowej w terminie   </a:t>
            </a:r>
            <a:br>
              <a:rPr sz="2400"/>
            </a:b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5 marca  – 25 marca 2017 roku 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4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NASZE STAŻE ZAGRANICZNE</a:t>
            </a:r>
            <a:br>
              <a:rPr sz="4000"/>
            </a:br>
            <a:r>
              <a:rPr b="1" lang="pl-PL" sz="4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W RAMACH PROGRAMU ERASMUS</a:t>
            </a:r>
            <a:r>
              <a:rPr b="1" lang="pl-PL" sz="5400" strike="noStrike" u="none" baseline="24000">
                <a:solidFill>
                  <a:srgbClr val="0f5494"/>
                </a:solidFill>
                <a:effectLst/>
                <a:uFillTx/>
                <a:latin typeface="Verdana"/>
              </a:rPr>
              <a:t>+</a:t>
            </a:r>
            <a:endParaRPr b="0" lang="pl-PL" sz="54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The Redmond Community Centre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276" name="Symbol zastępczy zawartości 10" descr=""/>
          <p:cNvPicPr/>
          <p:nvPr/>
        </p:nvPicPr>
        <p:blipFill>
          <a:blip r:embed="rId1"/>
          <a:stretch/>
        </p:blipFill>
        <p:spPr>
          <a:xfrm>
            <a:off x="731520" y="1268640"/>
            <a:ext cx="7680600" cy="4320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0" y="5590440"/>
            <a:ext cx="9143640" cy="71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Oxfam Shop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278" name="Symbol zastępczy zawartości 3" descr=""/>
          <p:cNvPicPr/>
          <p:nvPr/>
        </p:nvPicPr>
        <p:blipFill>
          <a:blip r:embed="rId1"/>
          <a:stretch/>
        </p:blipFill>
        <p:spPr>
          <a:xfrm>
            <a:off x="251640" y="1268640"/>
            <a:ext cx="4285440" cy="3224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9" name="Picture 2" descr=""/>
          <p:cNvPicPr/>
          <p:nvPr/>
        </p:nvPicPr>
        <p:blipFill>
          <a:blip r:embed="rId2"/>
          <a:stretch/>
        </p:blipFill>
        <p:spPr>
          <a:xfrm>
            <a:off x="4572000" y="1268640"/>
            <a:ext cx="4032000" cy="3224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Asha Charity Shop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281" name="Symbol zastępczy zawartości 5" descr=""/>
          <p:cNvPicPr/>
          <p:nvPr/>
        </p:nvPicPr>
        <p:blipFill>
          <a:blip r:embed="rId1"/>
          <a:stretch/>
        </p:blipFill>
        <p:spPr>
          <a:xfrm>
            <a:off x="1334880" y="1278000"/>
            <a:ext cx="6473880" cy="4301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
</Relationships>
</file>

<file path=ppt/theme/theme1.xml><?xml version="1.0" encoding="utf-8"?>
<a:theme xmlns:a="http://schemas.openxmlformats.org/drawingml/2006/main" xmlns:r="http://schemas.openxmlformats.org/officeDocument/2006/relationships" name="Wędrówka">
  <a:themeElements>
    <a:clrScheme name="Wędrówka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 pitchFamily="0" charset="1"/>
        <a:ea typeface=""/>
        <a:cs typeface=""/>
      </a:majorFont>
      <a:minorFont>
        <a:latin typeface="Franklin Gothic Book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30000"/>
              </a:schemeClr>
            </a:gs>
            <a:gs pos="72000">
              <a:schemeClr val="phClr">
                <a:tint val="75000"/>
              </a:schemeClr>
            </a:gs>
            <a:gs pos="100000">
              <a:schemeClr val="phClr">
                <a:tint val="8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5000"/>
                <a:shade val="85000"/>
              </a:schemeClr>
            </a:gs>
            <a:gs pos="25000">
              <a:schemeClr val="phClr">
                <a:tint val="90000"/>
                <a:shade val="70000"/>
              </a:schemeClr>
            </a:gs>
            <a:gs pos="50000">
              <a:schemeClr val="phClr">
                <a:tint val="90000"/>
                <a:shade val="58000"/>
              </a:schemeClr>
            </a:gs>
            <a:gs pos="65000">
              <a:schemeClr val="phClr">
                <a:tint val="90000"/>
                <a:shade val="58000"/>
              </a:schemeClr>
            </a:gs>
            <a:gs pos="80000">
              <a:schemeClr val="phClr">
                <a:tint val="90000"/>
                <a:shade val="69000"/>
              </a:schemeClr>
            </a:gs>
            <a:gs pos="100000">
              <a:schemeClr val="phClr">
                <a:tint val="77000"/>
                <a:shade val="80000"/>
              </a:schemeClr>
            </a:gs>
          </a:gsLst>
          <a:lin ang="5400000" scaled="1"/>
          <a:tileRect l="0" t="0" r="0" b="0"/>
        </a:gradFill>
      </a:fillStyleLst>
      <a:lnStyleLst>
        <a:ln w="100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blipFill rotWithShape="0">
          <a:blip r:embed="rId1"/>
          <a:srcRect l="0" t="0" r="0" b="0"/>
          <a:tile tx="0" ty="0" sx="95000" sy="95000" flip="none" algn="t"/>
        </a:blipFill>
        <a:blipFill rotWithShape="0">
          <a:blip r:embed="rId2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ank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 pitchFamily="0" charset="1"/>
        <a:ea typeface=""/>
        <a:cs typeface=""/>
      </a:majorFont>
      <a:minorFont>
        <a:latin typeface="Verdan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0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1522</TotalTime>
  <Application>LibreOffice/25.2.3.2$Linux_X86_64 LibreOffice_project/520$Build-2</Application>
  <AppVersion>15.0000</AppVersion>
  <Words>272</Words>
  <Paragraphs>81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2016-04-05T15:50:21Z</dcterms:created>
  <dc:creator>Anna</dc:creator>
  <dc:description/>
  <dc:language>en-US</dc:language>
  <cp:lastModifiedBy>Windows User</cp:lastModifiedBy>
  <cp:lastPrinted>2017-05-31T15:10:12Z</cp:lastPrinted>
  <dcterms:modified xsi:type="dcterms:W3CDTF">2017-11-02T18:12:54Z</dcterms:modified>
  <cp:revision>166</cp:revision>
  <dc:subject/>
  <dc:title>Prezentacja programu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2</vt:r8>
  </property>
  <property fmtid="{D5CDD505-2E9C-101B-9397-08002B2CF9AE}" pid="3" name="Notes">
    <vt:r8>2</vt:r8>
  </property>
  <property fmtid="{D5CDD505-2E9C-101B-9397-08002B2CF9AE}" pid="4" name="PresentationFormat">
    <vt:lpwstr>Pokaz na ekranie (4:3)</vt:lpwstr>
  </property>
  <property fmtid="{D5CDD505-2E9C-101B-9397-08002B2CF9AE}" pid="5" name="Slides">
    <vt:r8>36</vt:r8>
  </property>
</Properties>
</file>