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0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40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_rels/theme1.xml.rels" ContentType="application/vnd.openxmlformats-package.relationships+xml"/>
  <Override PartName="/ppt/theme/theme4.xml" ContentType="application/vnd.openxmlformats-officedocument.theme+xml"/>
  <Override PartName="/ppt/theme/theme51.xml" ContentType="application/vnd.openxmlformats-officedocument.theme+xml"/>
  <Override PartName="/ppt/_rels/presentation.xml.rels" ContentType="application/vnd.openxmlformats-package.relationships+xml"/>
  <Override PartName="/ppt/media/image59.jpeg" ContentType="image/jpeg"/>
  <Override PartName="/ppt/media/image56.jpeg" ContentType="image/jpeg"/>
  <Override PartName="/ppt/media/image55.jpeg" ContentType="image/jpeg"/>
  <Override PartName="/ppt/media/image54.jpeg" ContentType="image/jpeg"/>
  <Override PartName="/ppt/media/image53.jpeg" ContentType="image/jpeg"/>
  <Override PartName="/ppt/media/image49.jpeg" ContentType="image/jpeg"/>
  <Override PartName="/ppt/media/image47.jpeg" ContentType="image/jpeg"/>
  <Override PartName="/ppt/media/image46.jpeg" ContentType="image/jpeg"/>
  <Override PartName="/ppt/media/hdphoto1.wdp" ContentType="image/vnd.ms-photo"/>
  <Override PartName="/ppt/media/image42.jpeg" ContentType="image/jpeg"/>
  <Override PartName="/ppt/media/image41.jpeg" ContentType="image/jpeg"/>
  <Override PartName="/ppt/media/image40.jpeg" ContentType="image/jpeg"/>
  <Override PartName="/ppt/media/image37.jpeg" ContentType="image/jpeg"/>
  <Override PartName="/ppt/media/image36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5.png" ContentType="image/png"/>
  <Override PartName="/ppt/media/image31.jpeg" ContentType="image/jpeg"/>
  <Override PartName="/ppt/media/image57.jpeg" ContentType="image/jpeg"/>
  <Override PartName="/ppt/media/image20.jpeg" ContentType="image/jpeg"/>
  <Override PartName="/ppt/media/image45.jpeg" ContentType="image/jpeg"/>
  <Override PartName="/ppt/media/image22.png" ContentType="image/png"/>
  <Override PartName="/ppt/media/image5.jpeg" ContentType="image/jpeg"/>
  <Override PartName="/ppt/media/image60.jpeg" ContentType="image/jpeg"/>
  <Override PartName="/ppt/media/image24.jpeg" ContentType="image/jpeg"/>
  <Override PartName="/ppt/media/image61.jpeg" ContentType="image/jpeg"/>
  <Override PartName="/ppt/media/image19.jpeg" ContentType="image/jpeg"/>
  <Override PartName="/ppt/media/image6.jpeg" ContentType="image/jpeg"/>
  <Override PartName="/ppt/media/image70.jpeg" ContentType="image/jpeg"/>
  <Override PartName="/ppt/media/image2.jpeg" ContentType="image/jpeg"/>
  <Override PartName="/ppt/media/image28.jpeg" ContentType="image/jpeg"/>
  <Override PartName="/ppt/media/image77.gif" ContentType="image/gif"/>
  <Override PartName="/ppt/media/image72.jpeg" ContentType="image/jpeg"/>
  <Override PartName="/ppt/media/image25.jpeg" ContentType="image/jpeg"/>
  <Override PartName="/ppt/media/image73.wmf" ContentType="image/x-wmf"/>
  <Override PartName="/ppt/media/image62.jpeg" ContentType="image/jpeg"/>
  <Override PartName="/ppt/media/image76.png" ContentType="image/png"/>
  <Override PartName="/ppt/media/image75.jpeg" ContentType="image/jpeg"/>
  <Override PartName="/ppt/media/image17.jpeg" ContentType="image/jpeg"/>
  <Override PartName="/ppt/media/image68.png" ContentType="image/png"/>
  <Override PartName="/ppt/media/image26.jpeg" ContentType="image/jpeg"/>
  <Override PartName="/ppt/media/image63.jpeg" ContentType="image/jpeg"/>
  <Override PartName="/ppt/media/image74.jpeg" ContentType="image/jpeg"/>
  <Override PartName="/ppt/media/image71.jpeg" ContentType="image/jpeg"/>
  <Override PartName="/ppt/media/image29.jpeg" ContentType="image/jpeg"/>
  <Override PartName="/ppt/media/image67.jpeg" ContentType="image/jpeg"/>
  <Override PartName="/ppt/media/image30.jpeg" ContentType="image/jpeg"/>
  <Override PartName="/ppt/media/image66.jpeg" ContentType="image/jpeg"/>
  <Override PartName="/ppt/media/image65.jpeg" ContentType="image/jpeg"/>
  <Override PartName="/ppt/media/image64.jpeg" ContentType="image/jpeg"/>
  <Override PartName="/ppt/media/image18.png" ContentType="image/png"/>
  <Override PartName="/ppt/media/image9.png" ContentType="image/png"/>
  <Override PartName="/ppt/media/image69.gif" ContentType="image/gif"/>
  <Override PartName="/ppt/media/image21.jpeg" ContentType="image/jpeg"/>
  <Override PartName="/ppt/media/image58.jpeg" ContentType="image/jpeg"/>
  <Override PartName="/ppt/media/image16.jpeg" ContentType="image/jpeg"/>
  <Override PartName="/ppt/media/image23.png" ContentType="image/png"/>
  <Override PartName="/ppt/media/image15.jpeg" ContentType="image/jpeg"/>
  <Override PartName="/ppt/media/image14.jpeg" ContentType="image/jpeg"/>
  <Override PartName="/ppt/media/image27.jpeg" ContentType="image/jpeg"/>
  <Override PartName="/ppt/media/image1.jpeg" ContentType="image/jpeg"/>
  <Override PartName="/ppt/media/image11.jpeg" ContentType="image/jpeg"/>
  <Override PartName="/ppt/media/image48.jpeg" ContentType="image/jpeg"/>
  <Override PartName="/ppt/media/image52.png" ContentType="image/png"/>
  <Override PartName="/ppt/media/image7.png" ContentType="image/png"/>
  <Override PartName="/ppt/media/image39.png" ContentType="image/png"/>
  <Override PartName="/ppt/media/image43.jpeg" ContentType="image/jpeg"/>
  <Override PartName="/ppt/media/media8.wav" ContentType="audio/x-wav"/>
  <Override PartName="/ppt/media/image50.jpeg" ContentType="image/jpeg"/>
  <Override PartName="/ppt/media/media10.mp3" ContentType="audio/mpeg"/>
  <Override PartName="/ppt/media/image38.jpeg" ContentType="image/jpeg"/>
  <Override PartName="/ppt/media/image3.png" ContentType="image/png"/>
  <Override PartName="/ppt/media/image12.png" ContentType="image/png"/>
  <Override PartName="/ppt/media/image44.jpeg" ContentType="image/jpeg"/>
  <Override PartName="/ppt/media/image4.png" ContentType="image/png"/>
  <Override PartName="/ppt/media/image51.jpeg" ContentType="image/jpeg"/>
  <Override PartName="/ppt/media/image13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22.xml" ContentType="application/vnd.openxmlformats-officedocument.presentationml.slideLayout+xml"/>
  <Override PartName="/ppt/slideLayouts/_rels/slideLayout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1.xml.rels" ContentType="application/vnd.openxmlformats-package.relationships+xml"/>
  <Override PartName="/ppt/slides/_rels/slide55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62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56.xml.rels" ContentType="application/vnd.openxmlformats-package.relationships+xml"/>
  <Override PartName="/ppt/slides/_rels/slide10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1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58.xml.rels" ContentType="application/vnd.openxmlformats-package.relationships+xml"/>
  <Override PartName="/ppt/slides/_rels/slide16.xml.rels" ContentType="application/vnd.openxmlformats-package.relationships+xml"/>
  <Override PartName="/ppt/slides/_rels/slide53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57.xml.rels" ContentType="application/vnd.openxmlformats-package.relationships+xml"/>
  <Override PartName="/ppt/slides/_rels/slide18.xml.rels" ContentType="application/vnd.openxmlformats-package.relationships+xml"/>
  <Override PartName="/ppt/slides/_rels/slide60.xml.rels" ContentType="application/vnd.openxmlformats-package.relationships+xml"/>
  <Override PartName="/ppt/slides/_rels/slide52.xml.rels" ContentType="application/vnd.openxmlformats-package.relationships+xml"/>
  <Override PartName="/ppt/slides/_rels/slide64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61.xml.rels" ContentType="application/vnd.openxmlformats-package.relationships+xml"/>
  <Override PartName="/ppt/slides/_rels/slide19.xml.rels" ContentType="application/vnd.openxmlformats-package.relationships+xml"/>
  <Override PartName="/ppt/slides/_rels/slide63.xml.rels" ContentType="application/vnd.openxmlformats-package.relationships+xml"/>
  <Override PartName="/ppt/slides/_rels/slide1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59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46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62.xml" ContentType="application/vnd.openxmlformats-officedocument.presentationml.slide+xml"/>
  <Override PartName="/ppt/slides/slide64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63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Slides/_rels/notesSlide55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0" r:id="rId3"/>
    <p:sldMasterId id="2147483678" r:id="rId4"/>
    <p:sldMasterId id="214748369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</p:sldIdLst>
  <p:sldSz cx="9144000" cy="6858000"/>
  <p:notesSz cx="6797675" cy="99282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2.xml"/><Relationship Id="rId4" Type="http://schemas.openxmlformats.org/officeDocument/2006/relationships/slideMaster" Target="slideMasters/slideMaster29.xml"/><Relationship Id="rId5" Type="http://schemas.openxmlformats.org/officeDocument/2006/relationships/slideMaster" Target="slideMasters/slideMaster40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Click to move the slide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dt" idx="14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3" name="PlaceHolder 5"/>
          <p:cNvSpPr>
            <a:spLocks noGrp="1"/>
          </p:cNvSpPr>
          <p:nvPr>
            <p:ph type="ftr" idx="14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4" name="PlaceHolder 6"/>
          <p:cNvSpPr>
            <a:spLocks noGrp="1"/>
          </p:cNvSpPr>
          <p:nvPr>
            <p:ph type="sldNum" idx="14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A18C5609-1844-4348-9232-CE0722749227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  <a:ln w="0">
            <a:noFill/>
          </a:ln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ftr" idx="146"/>
          </p:nvPr>
        </p:nvSpPr>
        <p:spPr>
          <a:xfrm>
            <a:off x="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</a:pPr>
            <a:endParaRPr b="0" lang="pl-PL" sz="1200" strike="noStrike" u="none">
              <a:solidFill>
                <a:schemeClr val="dk1"/>
              </a:solidFill>
              <a:effectLst/>
              <a:uFillTx/>
              <a:latin typeface="+mn-lt"/>
              <a:ea typeface="+mn-ea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hdr"/>
          </p:nvPr>
        </p:nvSpPr>
        <p:spPr>
          <a:xfrm>
            <a:off x="0" y="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pl-PL" sz="1200" strike="noStrike" u="none">
              <a:solidFill>
                <a:schemeClr val="dk1"/>
              </a:solidFill>
              <a:effectLst/>
              <a:uFillTx/>
              <a:latin typeface="+mn-lt"/>
              <a:ea typeface="+mn-ea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ldNum" idx="147"/>
          </p:nvPr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trike="noStrike" u="none">
                <a:solidFill>
                  <a:srgbClr val="1f497d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8D514FB-D8A3-40D8-AB94-67853371DBC2}" type="slidenum">
              <a:rPr b="0" lang="pl-PL" sz="1200" strike="noStrike" u="none">
                <a:solidFill>
                  <a:srgbClr val="1f497d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  <a:ln w="0">
            <a:noFill/>
          </a:ln>
        </p:spPr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jpeg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ajd tytuł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" name="Łącznik prosty 6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80880" y="4853520"/>
            <a:ext cx="8457840" cy="1221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2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sldNum" idx="3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73E7D7-EA68-4CAC-9AE9-0763D2184ED8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awartość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8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9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0" name="Łącznik prosty 7"/>
          <p:cNvSpPr/>
          <p:nvPr/>
        </p:nvSpPr>
        <p:spPr>
          <a:xfrm>
            <a:off x="514080" y="584892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7840" cy="52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609480"/>
            <a:ext cx="3007800" cy="48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1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575160" y="609480"/>
            <a:ext cx="5339880" cy="480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dt" idx="28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ftr" idx="29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sldNum" idx="30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A904DC6-E5FA-41FB-B189-AD9B8011A82D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raz z podpisem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8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89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0" name="PlaceHolder 1"/>
          <p:cNvSpPr>
            <a:spLocks noGrp="1"/>
          </p:cNvSpPr>
          <p:nvPr>
            <p:ph type="body"/>
          </p:nvPr>
        </p:nvSpPr>
        <p:spPr>
          <a:xfrm>
            <a:off x="3505320" y="616680"/>
            <a:ext cx="5028840" cy="3657240"/>
          </a:xfrm>
          <a:prstGeom prst="rect">
            <a:avLst/>
          </a:prstGeom>
          <a:solidFill>
            <a:schemeClr val="lt1"/>
          </a:solidFill>
          <a:ln w="6480">
            <a:solidFill>
              <a:schemeClr val="accent1"/>
            </a:solidFill>
            <a:round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Kliknij ikonę, aby dodać obraz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dt" idx="31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ftr" idx="32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sldNum" idx="33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49A811E-AEDC-4164-BD44-4E2A3AB8491F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title"/>
          </p:nvPr>
        </p:nvSpPr>
        <p:spPr>
          <a:xfrm>
            <a:off x="380880" y="4993920"/>
            <a:ext cx="5866920" cy="52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80880" y="5533200"/>
            <a:ext cx="5866920" cy="767880"/>
          </a:xfrm>
          <a:prstGeom prst="rect">
            <a:avLst/>
          </a:prstGeom>
          <a:noFill/>
          <a:ln w="0">
            <a:noFill/>
          </a:ln>
        </p:spPr>
        <p:txBody>
          <a:bodyPr lIns="109800" rIns="90000" tIns="0" bIns="4500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1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Picture 7" descr=""/>
          <p:cNvPicPr/>
          <p:nvPr/>
        </p:nvPicPr>
        <p:blipFill>
          <a:blip r:embed="rId3"/>
          <a:stretch/>
        </p:blipFill>
        <p:spPr>
          <a:xfrm>
            <a:off x="0" y="7920"/>
            <a:ext cx="9143640" cy="6849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995640" y="2565360"/>
            <a:ext cx="5040000" cy="7902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24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7600" strike="noStrike" u="none">
                <a:solidFill>
                  <a:srgbClr val="ffd62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76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dt" idx="3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ftr" idx="3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sldNum" idx="3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152093D-2FB7-4C0F-9F92-E0348028081E}" type="slidenum">
              <a:rPr b="0" lang="en-GB" sz="14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dt" idx="3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ftr" idx="3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sldNum" idx="3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CA3134F-9CF1-4720-9912-9CBE1FD2718A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615000" y="1339920"/>
            <a:ext cx="207144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95280" y="1339920"/>
            <a:ext cx="6067080" cy="468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dt" idx="4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ftr" idx="4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sldNum" idx="4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7AE2FDC-842B-494F-8B02-B0B5745AE3AE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5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dt" idx="4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sldNum" idx="4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AC29EF1-C9DC-43C9-B2F3-9301D1280364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1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 idx="4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sldNum" idx="4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2636BEF-121B-4BE3-85D4-00499E4A5D1A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body"/>
          </p:nvPr>
        </p:nvSpPr>
        <p:spPr>
          <a:xfrm>
            <a:off x="457200" y="2349360"/>
            <a:ext cx="8229240" cy="39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0" i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16040" indent="-3538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Second level</a:t>
            </a:r>
            <a:endParaRPr b="0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077840" indent="-3618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432080" indent="-35388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1793880" indent="-36180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title"/>
          </p:nvPr>
        </p:nvSpPr>
        <p:spPr>
          <a:xfrm>
            <a:off x="468360" y="1773360"/>
            <a:ext cx="8207640" cy="503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2060"/>
                </a:solidFill>
                <a:effectLst/>
                <a:uFillTx/>
                <a:latin typeface="Verdana"/>
                <a:ea typeface="Verdana"/>
              </a:rPr>
              <a:t>Click to edit Master title style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dt" idx="4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sldNum" idx="4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EFD4902-0E07-41FC-B4BB-1BB0D18F9070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Rectangle 7"/>
          <p:cNvSpPr/>
          <p:nvPr/>
        </p:nvSpPr>
        <p:spPr>
          <a:xfrm>
            <a:off x="4284720" y="6308640"/>
            <a:ext cx="647280" cy="537840"/>
          </a:xfrm>
          <a:prstGeom prst="rect">
            <a:avLst/>
          </a:prstGeom>
          <a:solidFill>
            <a:srgbClr val="009ec7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0" rIns="0" tIns="0" bIns="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i="1" lang="fr-BE" sz="800" strike="noStrike" u="none">
                <a:solidFill>
                  <a:srgbClr val="ffffff"/>
                </a:solidFill>
                <a:effectLst/>
                <a:uFillTx/>
                <a:latin typeface="Verdana"/>
              </a:rPr>
              <a:t>Erasmus+</a:t>
            </a:r>
            <a:endParaRPr b="0" lang="en-US" sz="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f5494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dt" idx="4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sldNum" idx="5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229D202-C297-4579-BA6A-F926D915DA7E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ytuł i tekst pionow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9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0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4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5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6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0FA6AB5-73D6-4C03-B0E3-9A12BF523047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" name="PlaceHolder 1"/>
          <p:cNvSpPr>
            <a:spLocks noGrp="1"/>
          </p:cNvSpPr>
          <p:nvPr>
            <p:ph type="body"/>
          </p:nvPr>
        </p:nvSpPr>
        <p:spPr>
          <a:xfrm>
            <a:off x="457200" y="2349360"/>
            <a:ext cx="8229240" cy="395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0" i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16040" indent="-35388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Symbol" charset="2"/>
              <a:buChar char=""/>
            </a:pPr>
            <a:r>
              <a:rPr b="1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Second level</a:t>
            </a:r>
            <a:endParaRPr b="0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077840" indent="-3618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2060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432080" indent="-35388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1793880" indent="-361800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2060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title"/>
          </p:nvPr>
        </p:nvSpPr>
        <p:spPr>
          <a:xfrm>
            <a:off x="468360" y="1773360"/>
            <a:ext cx="8207640" cy="503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2060"/>
                </a:solidFill>
                <a:effectLst/>
                <a:uFillTx/>
                <a:latin typeface="Verdana"/>
                <a:ea typeface="Verdana"/>
              </a:rPr>
              <a:t>Click to edit Master title style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822924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dt" idx="5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ftr" idx="5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sldNum" idx="5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C054EA9-2CD0-4A30-9E64-103F442D7E40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 cap="all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i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dt" idx="5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ftr" idx="5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sldNum" idx="5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EEAA33C-75A9-4E98-9D13-51B8614B94E8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48320" y="2492280"/>
            <a:ext cx="4038120" cy="3528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dt" idx="5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ftr" idx="5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sldNum" idx="5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DB98E0C-7C5D-4048-946C-39F659D4B056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1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dt" idx="6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 type="ftr" idx="6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1" name="PlaceHolder 8"/>
          <p:cNvSpPr>
            <a:spLocks noGrp="1"/>
          </p:cNvSpPr>
          <p:nvPr>
            <p:ph type="sldNum" idx="6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D2F530-7D8D-4C91-B7EE-F5C82B48E292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395280" y="13399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dt" idx="6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ftr" idx="6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sldNum" idx="6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BD8D129-B8C0-44C2-9D44-79B0DC6F3D5D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8" name="PlaceHolder 1"/>
          <p:cNvSpPr>
            <a:spLocks noGrp="1"/>
          </p:cNvSpPr>
          <p:nvPr>
            <p:ph type="dt" idx="6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ftr" idx="6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6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40783C1-0D63-41CC-9A83-116EB8F1A58D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i="1" lang="en-US" sz="32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9fba"/>
              </a:buClr>
              <a:buFont typeface="Symbol" charset="2"/>
              <a:buChar char=""/>
            </a:pPr>
            <a:r>
              <a:rPr b="1" lang="en-US" sz="28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Second level</a:t>
            </a:r>
            <a:endParaRPr b="0" lang="pl-PL" sz="28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1143000" indent="-2286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Third level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  <a:tabLst>
                <a:tab algn="l" pos="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level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dt" idx="6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ftr" idx="7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7" name="PlaceHolder 6"/>
          <p:cNvSpPr>
            <a:spLocks noGrp="1"/>
          </p:cNvSpPr>
          <p:nvPr>
            <p:ph type="sldNum" idx="7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FD56B0C-6AC3-4022-8469-BCE4F5E466E6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marL="358920" indent="-3589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title style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Verdana"/>
              </a:rPr>
              <a:t>Click icon to add picture</a:t>
            </a:r>
            <a:endParaRPr b="0" i="1" lang="pl-PL" sz="32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i="1" lang="en-US" sz="1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Click to edit Master text styles</a:t>
            </a:r>
            <a:endParaRPr b="0" i="1" lang="pl-PL" sz="1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dt" idx="7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ftr" idx="7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sldNum" idx="7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C6798D-5F7D-4227-9DBB-CE839FEC4E0A}" type="slidenum"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dt" idx="7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ftr" idx="7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sldNum" idx="7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3B75326-24B3-47C6-90AD-7B44D792A8AF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ytuł pionowy i teks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7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8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0" y="549360"/>
            <a:ext cx="1828440" cy="585108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ctr" vert="eaVer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549360"/>
            <a:ext cx="6248160" cy="5851080"/>
          </a:xfrm>
          <a:prstGeom prst="rect">
            <a:avLst/>
          </a:prstGeom>
          <a:noFill/>
          <a:ln w="0">
            <a:noFill/>
          </a:ln>
        </p:spPr>
        <p:txBody>
          <a:bodyPr lIns="45000" rIns="45000" tIns="90000" bIns="9000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7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ftr" idx="8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sldNum" idx="9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EC49445-B472-4643-BF5A-15FF8793E609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dt" idx="78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ftr" idx="79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sldNum" idx="8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537A103-88AE-4578-B29E-CF470D064813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dt" idx="8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ftr" idx="8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sldNum" idx="8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1568DE6-D15F-45BE-A499-1E40CCCCCEE1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dt" idx="8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ftr" idx="8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sldNum" idx="8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65B5971-3F15-4296-9ED6-1BA9DA1F1391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dt" idx="8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ftr" idx="8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sldNum" idx="8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5082F38-069E-4F76-AC57-7FB28F507714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dt" idx="9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 type="ftr" idx="9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4" name="PlaceHolder 6"/>
          <p:cNvSpPr>
            <a:spLocks noGrp="1"/>
          </p:cNvSpPr>
          <p:nvPr>
            <p:ph type="sldNum" idx="9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69D5921-43D2-4E23-AB31-753D482F1595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9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0" name="PlaceHolder 6"/>
          <p:cNvSpPr>
            <a:spLocks noGrp="1"/>
          </p:cNvSpPr>
          <p:nvPr>
            <p:ph type="dt" idx="9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1" name="PlaceHolder 7"/>
          <p:cNvSpPr>
            <a:spLocks noGrp="1"/>
          </p:cNvSpPr>
          <p:nvPr>
            <p:ph type="ftr" idx="9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2" name="PlaceHolder 8"/>
          <p:cNvSpPr>
            <a:spLocks noGrp="1"/>
          </p:cNvSpPr>
          <p:nvPr>
            <p:ph type="sldNum" idx="9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78EB651-633A-439C-9ED7-21247A60BE1F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dt" idx="9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ftr" idx="9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sldNum" idx="9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0D1F81-52ED-497B-A275-3FAF35A09A88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dt" idx="9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ftr" idx="10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sldNum" idx="10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62916F3-E76B-4836-A459-E0E640D98168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dt" idx="10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ftr" idx="10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 type="sldNum" idx="10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AB49655-571B-4E28-A20F-6CB95267731C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dt" idx="10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ftr" idx="10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 type="sldNum" idx="10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F00D64D-8D58-4C32-8137-FD3FF2114BCC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ytuł i zawartość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5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6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440" cy="4525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0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ftr" idx="11"/>
          </p:nvPr>
        </p:nvSpPr>
        <p:spPr>
          <a:xfrm>
            <a:off x="3581280" y="76320"/>
            <a:ext cx="28951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sldNum" idx="12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4060CAE-5118-4BF5-B762-A0C2D6FB2484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dt" idx="108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ftr" idx="109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sldNum" idx="11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F4CE8C-0456-4E1E-A3B1-517776EB6060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dt" idx="111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ftr" idx="112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0" name="PlaceHolder 5"/>
          <p:cNvSpPr>
            <a:spLocks noGrp="1"/>
          </p:cNvSpPr>
          <p:nvPr>
            <p:ph type="sldNum" idx="113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2D7B6F6-B04E-4EC8-809D-13A4CED6FE95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dt" idx="114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ftr" idx="115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sldNum" idx="116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87FEA5F-AEA1-4B49-B33E-6AC7577B9005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4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dt" idx="117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ftr" idx="118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sldNum" idx="119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56022B9-1A10-4023-ABB5-B1B43F653DC3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4000" strike="noStrike" u="none" cap="all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dt" idx="120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ftr" idx="121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sldNum" idx="122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64B9D7-10D9-4B1C-BB4D-D8897CAFC7CF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6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dt" idx="123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ftr" idx="124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sldNum" idx="12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EEB3571-CC22-4236-AAD1-BE7126EBCF76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7" name="PlaceHolder 6"/>
          <p:cNvSpPr>
            <a:spLocks noGrp="1"/>
          </p:cNvSpPr>
          <p:nvPr>
            <p:ph type="dt" idx="126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8" name="PlaceHolder 7"/>
          <p:cNvSpPr>
            <a:spLocks noGrp="1"/>
          </p:cNvSpPr>
          <p:nvPr>
            <p:ph type="ftr" idx="127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89" name="PlaceHolder 8"/>
          <p:cNvSpPr>
            <a:spLocks noGrp="1"/>
          </p:cNvSpPr>
          <p:nvPr>
            <p:ph type="sldNum" idx="128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0BD610E-63D9-4059-9CA0-06F589B6D680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8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pl-PL" sz="44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dt" idx="129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ftr" idx="130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sldNum" idx="131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95847D5-93E1-4AE4-9682-787C14E905AC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dt" idx="132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ftr" idx="133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sldNum" idx="13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7CCA365-D894-4879-8885-01CD993E7E04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Drugi poziom</a:t>
            </a:r>
            <a:endParaRPr b="0" lang="pl-PL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pl-PL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Trzeci poziom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Czwarty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OpenSymbol"/>
              <a:buChar char="»"/>
            </a:pPr>
            <a:r>
              <a:rPr b="0" lang="pl-PL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Piąty poziom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dt" idx="135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ftr" idx="136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sldNum" idx="137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8282B0B-2DA4-49DE-844A-81EEC47B05C2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główek sekcj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3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4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5" name="Łącznik prosty 6"/>
          <p:cNvSpPr/>
          <p:nvPr/>
        </p:nvSpPr>
        <p:spPr>
          <a:xfrm>
            <a:off x="514080" y="3444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380880" y="1676520"/>
            <a:ext cx="8457840" cy="121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indent="0" algn="r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pl-PL" sz="2000" strike="noStrike" u="none">
                <a:solidFill>
                  <a:schemeClr val="lt2">
                    <a:shade val="75000"/>
                  </a:schemeClr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000" strike="noStrike" u="none">
              <a:solidFill>
                <a:schemeClr val="lt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dt" idx="13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ftr" idx="14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sldNum" idx="15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22F9653-F8AA-4A09-84AC-407D101B703A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title"/>
          </p:nvPr>
        </p:nvSpPr>
        <p:spPr>
          <a:xfrm>
            <a:off x="180360" y="2946960"/>
            <a:ext cx="8686440" cy="118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r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lt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lt1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pl-PL" sz="2000" strike="noStrike" u="none">
                <a:solidFill>
                  <a:schemeClr val="dk2"/>
                </a:solidFill>
                <a:effectLst/>
                <a:uFillTx/>
                <a:latin typeface="Arial"/>
              </a:rPr>
              <a:t>Kliknij, aby edytować styl</a:t>
            </a:r>
            <a:endParaRPr b="0" lang="pl-PL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pl-PL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Kliknij, aby edytować style wzorca tekstu</a:t>
            </a:r>
            <a:endParaRPr b="0" lang="pl-PL" sz="1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dt" idx="138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ftr" idx="139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sldNum" idx="140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01262EF-7A7E-4C32-8B22-D6D92857A03A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wa elementy zawartości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2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3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04920" y="1600200"/>
            <a:ext cx="4190760" cy="4723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 idx="16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 idx="17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 idx="18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1446FBD-AA12-4595-969C-22275E9E9902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orównani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1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2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04920" y="5410080"/>
            <a:ext cx="8610120" cy="882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281520" y="666720"/>
            <a:ext cx="4290120" cy="63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l-PL" sz="1800" strike="noStrike" u="none" cap="all">
                <a:solidFill>
                  <a:schemeClr val="accent1">
                    <a:shade val="50000"/>
                  </a:schemeClr>
                </a:solidFill>
                <a:effectLst/>
                <a:uFillTx/>
                <a:latin typeface="Franklin Gothic Medium"/>
              </a:rPr>
              <a:t>Kliknij, aby edytować style wzorca tekstu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45080" y="666720"/>
            <a:ext cx="4291920" cy="63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l-PL" sz="1800" strike="noStrike" u="none" cap="all">
                <a:solidFill>
                  <a:schemeClr val="accent1">
                    <a:shade val="50000"/>
                  </a:schemeClr>
                </a:solidFill>
                <a:effectLst/>
                <a:uFillTx/>
                <a:latin typeface="Franklin Gothic Medium"/>
              </a:rPr>
              <a:t>Kliknij, aby edytować style wzorca tekstu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281520" y="1316160"/>
            <a:ext cx="4290120" cy="394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4648680" y="1316160"/>
            <a:ext cx="4288320" cy="394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0a22e"/>
              </a:buClr>
              <a:buSzPct val="70000"/>
              <a:buFont typeface="Wingdings 2" charset="2"/>
              <a:buChar char="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Kliknij, aby edytować style wzorca tekstu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0a22e"/>
              </a:buClr>
              <a:buSzPct val="70000"/>
              <a:buFont typeface="Wingdings 2" charset="2"/>
              <a:buChar char="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Drugi poziom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0a22e"/>
              </a:buClr>
              <a:buSzPct val="70000"/>
              <a:buFont typeface="Wingdings 2" charset="2"/>
              <a:buChar char="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Trzeci poziom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70000"/>
              <a:buFont typeface="Wingdings 2" charset="2"/>
              <a:buChar char="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Czwarty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0a22e"/>
              </a:buClr>
              <a:buSzPct val="60000"/>
              <a:buFont typeface="Wingdings 2" charset="2"/>
              <a:buChar char=""/>
            </a:pPr>
            <a:r>
              <a:rPr b="0" lang="pl-PL" sz="16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Piąty poziom</a:t>
            </a:r>
            <a:endParaRPr b="0" lang="pl-PL" sz="16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dt" idx="19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ftr" idx="20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8"/>
          <p:cNvSpPr>
            <a:spLocks noGrp="1"/>
          </p:cNvSpPr>
          <p:nvPr>
            <p:ph type="sldNum" idx="21"/>
          </p:nvPr>
        </p:nvSpPr>
        <p:spPr>
          <a:xfrm>
            <a:off x="8229600" y="6477120"/>
            <a:ext cx="761760" cy="24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7B47245-BF8A-4061-A3C9-CB2044F050F4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Łącznik prosty 10"/>
          <p:cNvSpPr/>
          <p:nvPr/>
        </p:nvSpPr>
        <p:spPr>
          <a:xfrm>
            <a:off x="514080" y="601956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ylko tytuł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3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4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01680" y="457200"/>
            <a:ext cx="8686440" cy="840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pl-PL" sz="3600" strike="noStrike" u="none" cap="all">
                <a:solidFill>
                  <a:schemeClr val="dk2"/>
                </a:solidFill>
                <a:effectLst/>
                <a:uFillTx/>
                <a:latin typeface="Franklin Gothic Medium"/>
              </a:rPr>
              <a:t>Kliknij, aby edytować styl</a:t>
            </a:r>
            <a:endParaRPr b="0" lang="pl-PL" sz="36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dt" idx="22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ftr" idx="23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sldNum" idx="24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0369384-169A-4714-9182-8B4274B49493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usty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Łącznik prosty 6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0" name="Łącznik prosty 8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1" name="Łącznik prosty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525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1080" bIns="108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2" name="PlaceHolder 1"/>
          <p:cNvSpPr>
            <a:spLocks noGrp="1"/>
          </p:cNvSpPr>
          <p:nvPr>
            <p:ph type="dt" idx="25"/>
          </p:nvPr>
        </p:nvSpPr>
        <p:spPr>
          <a:xfrm>
            <a:off x="6477120" y="76320"/>
            <a:ext cx="251424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ftr" idx="26"/>
          </p:nvPr>
        </p:nvSpPr>
        <p:spPr>
          <a:xfrm>
            <a:off x="3124080" y="76320"/>
            <a:ext cx="3352320" cy="288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sldNum" idx="27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661FE02-1DC3-4B80-8916-7C8A5D745078}" type="slidenum">
              <a:rPr b="0" lang="pl-PL" sz="1200" strike="noStrike" u="none">
                <a:solidFill>
                  <a:srgbClr val="d38e28"/>
                </a:solidFill>
                <a:effectLst/>
                <a:uFillTx/>
                <a:latin typeface="Franklin Gothic Book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trike="noStrike" u="none">
                <a:solidFill>
                  <a:schemeClr val="dk1"/>
                </a:solidFill>
                <a:effectLst/>
                <a:uFillTx/>
                <a:latin typeface="Franklin Gothic Book"/>
              </a:rPr>
              <a:t>Click to edit the title text format</a:t>
            </a:r>
            <a:endParaRPr b="0" lang="pl-PL" sz="1800" strike="noStrike" u="none">
              <a:solidFill>
                <a:schemeClr val="dk1"/>
              </a:solidFill>
              <a:effectLst/>
              <a:uFillTx/>
              <a:latin typeface="Franklin Gothic Book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Click to edit the outline text format</a:t>
            </a:r>
            <a:endParaRPr b="0" lang="pl-PL" sz="32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4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Second Outline Level</a:t>
            </a:r>
            <a:endParaRPr b="0" lang="pl-PL" sz="24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Third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Fourth Outline Level</a:t>
            </a:r>
            <a:endParaRPr b="0" lang="pl-PL" sz="18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Fifth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Sixth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trike="noStrike" u="none">
                <a:solidFill>
                  <a:schemeClr val="dk2"/>
                </a:solidFill>
                <a:effectLst/>
                <a:uFillTx/>
                <a:latin typeface="Franklin Gothic Book"/>
              </a:rPr>
              <a:t>Seventh Outline Level</a:t>
            </a:r>
            <a:endParaRPr b="0" lang="pl-PL" sz="2000" strike="noStrike" u="none">
              <a:solidFill>
                <a:schemeClr val="dk2"/>
              </a:solidFill>
              <a:effectLst/>
              <a:uFillTx/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audio" Target="../media/media8.wav"/><Relationship Id="rId3" Type="http://schemas.microsoft.com/office/2007/relationships/media" Target="../media/media8.wav"/><Relationship Id="rId4" Type="http://schemas.openxmlformats.org/officeDocument/2006/relationships/image" Target="../media/image9.png"/><Relationship Id="rId5" Type="http://schemas.openxmlformats.org/officeDocument/2006/relationships/audio" Target="../media/media10.mp3"/><Relationship Id="rId6" Type="http://schemas.microsoft.com/office/2007/relationships/media" Target="../media/media10.mp3"/><Relationship Id="rId7" Type="http://schemas.openxmlformats.org/officeDocument/2006/relationships/image" Target="../media/image9.pn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://zs.10.pl" TargetMode="External"/><Relationship Id="rId2" Type="http://schemas.openxmlformats.org/officeDocument/2006/relationships/hyperlink" Target="http://zs.10.pl" TargetMode="External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microsoft.com/office/2007/relationships/hdphoto" Target="../media/hdphoto1.wdp"/><Relationship Id="rId3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gif"/><Relationship Id="rId3" Type="http://schemas.openxmlformats.org/officeDocument/2006/relationships/image" Target="../media/image69.gif"/><Relationship Id="rId4" Type="http://schemas.openxmlformats.org/officeDocument/2006/relationships/image" Target="../media/image69.gif"/><Relationship Id="rId5" Type="http://schemas.openxmlformats.org/officeDocument/2006/relationships/image" Target="../media/image69.gif"/><Relationship Id="rId6" Type="http://schemas.openxmlformats.org/officeDocument/2006/relationships/image" Target="../media/image69.gif"/><Relationship Id="rId7" Type="http://schemas.openxmlformats.org/officeDocument/2006/relationships/image" Target="../media/image69.gif"/><Relationship Id="rId8" Type="http://schemas.openxmlformats.org/officeDocument/2006/relationships/slideLayout" Target="../slideLayouts/slideLayout32.xml"/><Relationship Id="rId9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32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32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32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3.wmf"/><Relationship Id="rId2" Type="http://schemas.openxmlformats.org/officeDocument/2006/relationships/slideLayout" Target="../slideLayouts/slideLayout4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32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32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73.wmf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4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77.gif"/><Relationship Id="rId2" Type="http://schemas.openxmlformats.org/officeDocument/2006/relationships/image" Target="../media/image77.gif"/><Relationship Id="rId3" Type="http://schemas.openxmlformats.org/officeDocument/2006/relationships/image" Target="../media/image77.gif"/><Relationship Id="rId4" Type="http://schemas.openxmlformats.org/officeDocument/2006/relationships/image" Target="../media/image77.gif"/><Relationship Id="rId5" Type="http://schemas.openxmlformats.org/officeDocument/2006/relationships/image" Target="../media/image77.gif"/><Relationship Id="rId6" Type="http://schemas.openxmlformats.org/officeDocument/2006/relationships/image" Target="../media/image77.gif"/><Relationship Id="rId7" Type="http://schemas.openxmlformats.org/officeDocument/2006/relationships/image" Target="../media/image77.gif"/><Relationship Id="rId8" Type="http://schemas.openxmlformats.org/officeDocument/2006/relationships/image" Target="../media/image77.gif"/><Relationship Id="rId9" Type="http://schemas.openxmlformats.org/officeDocument/2006/relationships/image" Target="../media/image77.gif"/><Relationship Id="rId10" Type="http://schemas.openxmlformats.org/officeDocument/2006/relationships/image" Target="../media/image77.gif"/><Relationship Id="rId11" Type="http://schemas.openxmlformats.org/officeDocument/2006/relationships/image" Target="../media/image77.gif"/><Relationship Id="rId12" Type="http://schemas.openxmlformats.org/officeDocument/2006/relationships/slideLayout" Target="../slideLayouts/slideLayout32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rostokąt 3"/>
          <p:cNvSpPr/>
          <p:nvPr/>
        </p:nvSpPr>
        <p:spPr>
          <a:xfrm>
            <a:off x="-7560" y="3379320"/>
            <a:ext cx="9143640" cy="289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endParaRPr b="0" lang="en-US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32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Pierwsze doświadczenia zawodowe </a:t>
            </a:r>
            <a:br>
              <a:rPr sz="3200"/>
            </a:br>
            <a:r>
              <a:rPr b="1" i="1" lang="pl-PL" sz="32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w zagranicznym przedsiębiorstwie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pl-PL" sz="3200" strike="noStrike" u="none" cap="all">
                <a:solidFill>
                  <a:srgbClr val="002d86"/>
                </a:solidFill>
                <a:effectLst/>
                <a:uFillTx/>
                <a:latin typeface="Microsoft PhagsPa"/>
              </a:rPr>
              <a:t> 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6" name="Picture 3" descr=""/>
          <p:cNvPicPr/>
          <p:nvPr/>
        </p:nvPicPr>
        <p:blipFill>
          <a:blip r:embed="rId1"/>
          <a:stretch/>
        </p:blipFill>
        <p:spPr>
          <a:xfrm>
            <a:off x="3207600" y="980640"/>
            <a:ext cx="2728440" cy="2779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7" name="" descr="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  <a:srcRect l="-290211" t="0" r="-290211" b="0"/>
          <a:stretch>
            <a:fillRect/>
          </a:stretch>
        </p:blipFill>
        <p:spPr>
          <a:xfrm rot="10800000">
            <a:off x="2176560" y="7173720"/>
            <a:ext cx="1959840" cy="287640"/>
          </a:xfrm>
          <a:prstGeom prst="rect">
            <a:avLst/>
          </a:prstGeom>
          <a:ln w="0">
            <a:noFill/>
          </a:ln>
        </p:spPr>
      </p:pic>
      <p:pic>
        <p:nvPicPr>
          <p:cNvPr id="318" name="" descr="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640" y="622764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317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317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30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showWhenStopped="1">
                <p:cTn>
                  <p:stCondLst>
                    <p:cond delay="indefinite"/>
                  </p:stCondLst>
                  <p:endCondLst>
                    <p:cond delay="0" evt="onStopAudio"/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Asha Charity Shop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43" name="Symbol zastępczy zawartości 5" descr=""/>
          <p:cNvPicPr/>
          <p:nvPr/>
        </p:nvPicPr>
        <p:blipFill>
          <a:blip r:embed="rId1"/>
          <a:stretch/>
        </p:blipFill>
        <p:spPr>
          <a:xfrm>
            <a:off x="1334880" y="1278000"/>
            <a:ext cx="6473880" cy="430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Prontaprint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45" name="Symbol zastępczy zawartości 3" descr=""/>
          <p:cNvPicPr/>
          <p:nvPr/>
        </p:nvPicPr>
        <p:blipFill>
          <a:blip r:embed="rId1"/>
          <a:stretch/>
        </p:blipFill>
        <p:spPr>
          <a:xfrm>
            <a:off x="1335600" y="1278360"/>
            <a:ext cx="6472440" cy="4300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The Learning Store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47" name="Symbol zastępczy zawartości 3" descr=""/>
          <p:cNvPicPr/>
          <p:nvPr/>
        </p:nvPicPr>
        <p:blipFill>
          <a:blip r:embed="rId1"/>
          <a:stretch/>
        </p:blipFill>
        <p:spPr>
          <a:xfrm>
            <a:off x="1326600" y="1272240"/>
            <a:ext cx="6490800" cy="4312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Barnardo’s Shop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49" name="Picture 2" descr=""/>
          <p:cNvPicPr/>
          <p:nvPr/>
        </p:nvPicPr>
        <p:blipFill>
          <a:blip r:embed="rId1"/>
          <a:stretch/>
        </p:blipFill>
        <p:spPr>
          <a:xfrm>
            <a:off x="3204000" y="1276200"/>
            <a:ext cx="5472360" cy="4309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0" name="Picture 3" descr=""/>
          <p:cNvPicPr/>
          <p:nvPr/>
        </p:nvPicPr>
        <p:blipFill>
          <a:blip r:embed="rId2"/>
          <a:stretch/>
        </p:blipFill>
        <p:spPr>
          <a:xfrm>
            <a:off x="251640" y="1270080"/>
            <a:ext cx="4104000" cy="4315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Century 21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52" name="Symbol zastępczy zawartości 4" descr=""/>
          <p:cNvPicPr/>
          <p:nvPr/>
        </p:nvPicPr>
        <p:blipFill>
          <a:blip r:embed="rId1"/>
          <a:stretch/>
        </p:blipFill>
        <p:spPr>
          <a:xfrm>
            <a:off x="1350000" y="1288080"/>
            <a:ext cx="6443280" cy="4281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BSN Social Care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54" name="Symbol zastępczy zawartości 3" descr=""/>
          <p:cNvPicPr/>
          <p:nvPr/>
        </p:nvPicPr>
        <p:blipFill>
          <a:blip r:embed="rId1"/>
          <a:stretch/>
        </p:blipFill>
        <p:spPr>
          <a:xfrm>
            <a:off x="1306800" y="1259280"/>
            <a:ext cx="653004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0" y="5590440"/>
            <a:ext cx="9143640" cy="71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BHF  Shop Hooloway RD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56" name="Symbol zastępczy zawartości 3" descr=""/>
          <p:cNvPicPr/>
          <p:nvPr/>
        </p:nvPicPr>
        <p:blipFill>
          <a:blip r:embed="rId1"/>
          <a:stretch/>
        </p:blipFill>
        <p:spPr>
          <a:xfrm rot="5400000">
            <a:off x="161280" y="1647000"/>
            <a:ext cx="4285440" cy="3816000"/>
          </a:xfrm>
          <a:prstGeom prst="rect">
            <a:avLst/>
          </a:prstGeom>
          <a:noFill/>
          <a:ln w="0">
            <a:noFill/>
          </a:ln>
          <a:scene3d>
            <a:camera prst="orthographicFront">
              <a:rot lat="300000" lon="0" rev="0"/>
            </a:camera>
            <a:lightRig dir="t" rig="threePt"/>
          </a:scene3d>
        </p:spPr>
      </p:pic>
      <p:pic>
        <p:nvPicPr>
          <p:cNvPr id="357" name="Picture 2" descr=""/>
          <p:cNvPicPr/>
          <p:nvPr/>
        </p:nvPicPr>
        <p:blipFill>
          <a:blip r:embed="rId2"/>
          <a:stretch/>
        </p:blipFill>
        <p:spPr>
          <a:xfrm>
            <a:off x="4572000" y="1369080"/>
            <a:ext cx="4032000" cy="4291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CCLS English School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59" name="Symbol zastępczy zawartości 3" descr=""/>
          <p:cNvPicPr/>
          <p:nvPr/>
        </p:nvPicPr>
        <p:blipFill>
          <a:blip r:embed="rId1"/>
          <a:stretch/>
        </p:blipFill>
        <p:spPr>
          <a:xfrm>
            <a:off x="1187640" y="1259280"/>
            <a:ext cx="676836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ymbol zastępczy zawartości 6" descr=""/>
          <p:cNvPicPr/>
          <p:nvPr/>
        </p:nvPicPr>
        <p:blipFill>
          <a:blip r:embed="rId1"/>
          <a:stretch/>
        </p:blipFill>
        <p:spPr>
          <a:xfrm rot="5400000">
            <a:off x="2077560" y="1314720"/>
            <a:ext cx="4988880" cy="4896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Oxfam Kentish Town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62" name="Symbol zastępczy zawartości 3" descr=""/>
          <p:cNvPicPr/>
          <p:nvPr/>
        </p:nvPicPr>
        <p:blipFill>
          <a:blip r:embed="rId1"/>
          <a:stretch/>
        </p:blipFill>
        <p:spPr>
          <a:xfrm>
            <a:off x="1679040" y="1259280"/>
            <a:ext cx="578556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lumMod val="85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PROGRAM ERASMUS +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i="1" lang="pl-PL" sz="2400" strike="noStrike" u="sng">
                <a:solidFill>
                  <a:srgbClr val="0f5494"/>
                </a:solidFill>
                <a:effectLst/>
                <a:uFillTx/>
                <a:latin typeface="Verdana"/>
              </a:rPr>
              <a:t>Grant w Konkursie 2015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321" name="pole tekstowe 4"/>
          <p:cNvSpPr/>
          <p:nvPr/>
        </p:nvSpPr>
        <p:spPr>
          <a:xfrm>
            <a:off x="395640" y="4293000"/>
            <a:ext cx="8136720" cy="14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Publikacja odzwierciedla jedynie stanowisko autora.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Komisja Europejska ani Narodowa Agencja nie ponoszą odpowiedzialności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i="1" lang="pl-PL" sz="1800" strike="noStrike" u="none">
                <a:solidFill>
                  <a:srgbClr val="002060"/>
                </a:solidFill>
                <a:effectLst/>
                <a:uFillTx/>
                <a:latin typeface="Calibri"/>
              </a:rPr>
              <a:t>za umieszczoną w niej zawartość merytoryczną ani za sposób wykorzystania zawartych w niej  informacji.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Sue Ryder Finchley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64" name="Symbol zastępczy zawartości 3" descr=""/>
          <p:cNvPicPr/>
          <p:nvPr/>
        </p:nvPicPr>
        <p:blipFill>
          <a:blip r:embed="rId1"/>
          <a:stretch/>
        </p:blipFill>
        <p:spPr>
          <a:xfrm>
            <a:off x="1679040" y="1259280"/>
            <a:ext cx="578556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TRAID Kilburn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66" name="Symbol zastępczy zawartości 3" descr=""/>
          <p:cNvPicPr/>
          <p:nvPr/>
        </p:nvPicPr>
        <p:blipFill>
          <a:blip r:embed="rId1"/>
          <a:stretch/>
        </p:blipFill>
        <p:spPr>
          <a:xfrm>
            <a:off x="1679040" y="1259280"/>
            <a:ext cx="578556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BHF Shop Harrow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68" name="Symbol zastępczy zawartości 3" descr=""/>
          <p:cNvPicPr/>
          <p:nvPr/>
        </p:nvPicPr>
        <p:blipFill>
          <a:blip r:embed="rId1"/>
          <a:stretch/>
        </p:blipFill>
        <p:spPr>
          <a:xfrm>
            <a:off x="1679040" y="1259280"/>
            <a:ext cx="578556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CZASIE WOLNYM OD PRACY  POZNAWALIŚMY LONDYN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70" name="Symbol zastępczy zawartości 3" descr=""/>
          <p:cNvPicPr/>
          <p:nvPr/>
        </p:nvPicPr>
        <p:blipFill>
          <a:blip r:embed="rId1"/>
          <a:stretch/>
        </p:blipFill>
        <p:spPr>
          <a:xfrm>
            <a:off x="1619640" y="1268640"/>
            <a:ext cx="5785560" cy="4339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0" y="5517360"/>
            <a:ext cx="9143640" cy="791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Camden Town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72" name="Symbol zastępczy zawartości 3" descr=""/>
          <p:cNvPicPr/>
          <p:nvPr/>
        </p:nvPicPr>
        <p:blipFill>
          <a:blip r:embed="rId1"/>
          <a:stretch/>
        </p:blipFill>
        <p:spPr>
          <a:xfrm>
            <a:off x="1448640" y="1301040"/>
            <a:ext cx="6246360" cy="425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0" y="5517360"/>
            <a:ext cx="9143640" cy="791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China Town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74" name="Symbol zastępczy zawartości 3" descr=""/>
          <p:cNvPicPr/>
          <p:nvPr/>
        </p:nvPicPr>
        <p:blipFill>
          <a:blip r:embed="rId1"/>
          <a:stretch/>
        </p:blipFill>
        <p:spPr>
          <a:xfrm>
            <a:off x="1734840" y="1301040"/>
            <a:ext cx="5674320" cy="425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Stables Market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76" name="Symbol zastępczy zawartości 3" descr=""/>
          <p:cNvPicPr/>
          <p:nvPr/>
        </p:nvPicPr>
        <p:blipFill>
          <a:blip r:embed="rId1"/>
          <a:stretch/>
        </p:blipFill>
        <p:spPr>
          <a:xfrm>
            <a:off x="1115640" y="1276200"/>
            <a:ext cx="6912360" cy="4384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0" y="5445360"/>
            <a:ext cx="9143640" cy="864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St. Paul's Cathedral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78" name="Symbol zastępczy zawartości 3" descr=""/>
          <p:cNvPicPr/>
          <p:nvPr/>
        </p:nvPicPr>
        <p:blipFill>
          <a:blip r:embed="rId1"/>
          <a:stretch/>
        </p:blipFill>
        <p:spPr>
          <a:xfrm>
            <a:off x="1619640" y="1268640"/>
            <a:ext cx="6048360" cy="424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0" y="5445360"/>
            <a:ext cx="9143640" cy="863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National Firefighters Memorial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80" name="Picture 2" descr=""/>
          <p:cNvPicPr/>
          <p:nvPr/>
        </p:nvPicPr>
        <p:blipFill>
          <a:blip r:embed="rId1"/>
          <a:stretch/>
        </p:blipFill>
        <p:spPr>
          <a:xfrm>
            <a:off x="1124280" y="1376640"/>
            <a:ext cx="6895080" cy="410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Millenium Bridge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82" name="Symbol zastępczy zawartości 3" descr=""/>
          <p:cNvPicPr/>
          <p:nvPr/>
        </p:nvPicPr>
        <p:blipFill>
          <a:blip r:embed="rId1"/>
          <a:stretch/>
        </p:blipFill>
        <p:spPr>
          <a:xfrm>
            <a:off x="971640" y="1264320"/>
            <a:ext cx="7200360" cy="432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BENEFICJENT 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67640" y="2421000"/>
            <a:ext cx="8507160" cy="2232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ZESÓŁ SZKÓŁ NR 10 IM. STANISŁAWA STASZICA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Ul. Włodzimierza Perzyńskiego 10, 01-883 Warszawa </a:t>
            </a:r>
            <a:r>
              <a:rPr b="0" lang="de-DE" sz="2400" strike="noStrike" u="sng">
                <a:solidFill>
                  <a:srgbClr val="009999"/>
                </a:solidFill>
                <a:effectLst/>
                <a:uFillTx/>
                <a:latin typeface="Verdana"/>
                <a:hlinkClick r:id="rId1"/>
              </a:rPr>
              <a:t>http:///</a:t>
            </a:r>
            <a:r>
              <a:rPr b="0" lang="pl-PL" sz="2400" strike="noStrike" u="sng">
                <a:solidFill>
                  <a:srgbClr val="009999"/>
                </a:solidFill>
                <a:effectLst/>
                <a:uFillTx/>
                <a:latin typeface="Verdana"/>
                <a:hlinkClick r:id="rId2"/>
              </a:rPr>
              <a:t>zs.10.pl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Autor i koordynator Projektu: Anna Polewczyk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pic>
        <p:nvPicPr>
          <p:cNvPr id="324" name="Picture 3" descr=""/>
          <p:cNvPicPr/>
          <p:nvPr/>
        </p:nvPicPr>
        <p:blipFill>
          <a:blip r:embed="rId3"/>
          <a:stretch/>
        </p:blipFill>
        <p:spPr>
          <a:xfrm>
            <a:off x="5508000" y="4390560"/>
            <a:ext cx="3160080" cy="2031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0" y="5517360"/>
            <a:ext cx="9143640" cy="792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Tate Modern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84" name="Symbol zastępczy zawartości 3" descr=""/>
          <p:cNvPicPr/>
          <p:nvPr/>
        </p:nvPicPr>
        <p:blipFill>
          <a:blip r:embed="rId1"/>
          <a:stretch/>
        </p:blipFill>
        <p:spPr>
          <a:xfrm>
            <a:off x="1079640" y="1290960"/>
            <a:ext cx="6984360" cy="4276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The Globe Theatre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86" name="Symbol zastępczy zawartości 4" descr=""/>
          <p:cNvPicPr/>
          <p:nvPr/>
        </p:nvPicPr>
        <p:blipFill>
          <a:blip r:embed="rId1"/>
          <a:stretch/>
        </p:blipFill>
        <p:spPr>
          <a:xfrm>
            <a:off x="1331640" y="1278720"/>
            <a:ext cx="6480360" cy="4299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2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Tower Bridge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88" name="Symbol zastępczy zawartości 3" descr=""/>
          <p:cNvPicPr/>
          <p:nvPr/>
        </p:nvPicPr>
        <p:blipFill>
          <a:blip r:embed="rId1"/>
          <a:stretch/>
        </p:blipFill>
        <p:spPr>
          <a:xfrm>
            <a:off x="1979640" y="1253160"/>
            <a:ext cx="5184360" cy="4350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>
            <a:fillRect l="-6999" r="-6999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1" lang="pl-PL" sz="3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2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London Bridge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92" name="Symbol zastępczy zawartości 3" descr=""/>
          <p:cNvPicPr/>
          <p:nvPr/>
        </p:nvPicPr>
        <p:blipFill>
          <a:blip r:embed="rId1"/>
          <a:stretch/>
        </p:blipFill>
        <p:spPr>
          <a:xfrm>
            <a:off x="1293120" y="1253160"/>
            <a:ext cx="6557400" cy="4350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7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Tower of London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94" name="Symbol zastępczy zawartości 3" descr=""/>
          <p:cNvPicPr/>
          <p:nvPr/>
        </p:nvPicPr>
        <p:blipFill>
          <a:blip r:embed="rId1"/>
          <a:stretch/>
        </p:blipFill>
        <p:spPr>
          <a:xfrm>
            <a:off x="1310400" y="1263240"/>
            <a:ext cx="6522840" cy="4331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King’s Cross station &amp; Platform 9 and 3/4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96" name="Symbol zastępczy zawartości 5" descr=""/>
          <p:cNvPicPr/>
          <p:nvPr/>
        </p:nvPicPr>
        <p:blipFill>
          <a:blip r:embed="rId1"/>
          <a:stretch/>
        </p:blipFill>
        <p:spPr>
          <a:xfrm>
            <a:off x="1170360" y="1302480"/>
            <a:ext cx="6802920" cy="4253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7" name="Obraz 4" descr="DSC05074.JPG"/>
          <p:cNvPicPr/>
          <p:nvPr/>
        </p:nvPicPr>
        <p:blipFill>
          <a:blip r:embed="rId2"/>
          <a:stretch/>
        </p:blipFill>
        <p:spPr>
          <a:xfrm rot="6318600">
            <a:off x="4620600" y="1976400"/>
            <a:ext cx="3779640" cy="2834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-6480" y="5517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223B Baker Street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99" name="Symbol zastępczy zawartości 3" descr=""/>
          <p:cNvPicPr/>
          <p:nvPr/>
        </p:nvPicPr>
        <p:blipFill>
          <a:blip r:embed="rId1"/>
          <a:stretch/>
        </p:blipFill>
        <p:spPr>
          <a:xfrm>
            <a:off x="1393200" y="1304640"/>
            <a:ext cx="6357240" cy="424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0" y="5229360"/>
            <a:ext cx="9143640" cy="108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Buckingham Palace </a:t>
            </a:r>
            <a:br>
              <a:rPr sz="3000"/>
            </a:b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and change of the Royal Guards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01" name="Symbol zastępczy zawartości 3" descr=""/>
          <p:cNvPicPr/>
          <p:nvPr/>
        </p:nvPicPr>
        <p:blipFill>
          <a:blip r:embed="rId1"/>
          <a:stretch/>
        </p:blipFill>
        <p:spPr>
          <a:xfrm>
            <a:off x="454680" y="2061000"/>
            <a:ext cx="3697560" cy="2773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2" name="Symbol zastępczy zawartości 4" descr=""/>
          <p:cNvPicPr/>
          <p:nvPr/>
        </p:nvPicPr>
        <p:blipFill>
          <a:blip r:embed="rId2"/>
          <a:stretch/>
        </p:blipFill>
        <p:spPr>
          <a:xfrm>
            <a:off x="4716000" y="2025000"/>
            <a:ext cx="4248000" cy="280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-17280" y="5517360"/>
            <a:ext cx="9143640" cy="792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Madame Tussauds London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pic>
        <p:nvPicPr>
          <p:cNvPr id="405" name="Picture 4" descr=""/>
          <p:cNvPicPr/>
          <p:nvPr/>
        </p:nvPicPr>
        <p:blipFill>
          <a:blip r:embed="rId1"/>
          <a:stretch/>
        </p:blipFill>
        <p:spPr>
          <a:xfrm>
            <a:off x="683640" y="1268640"/>
            <a:ext cx="7632360" cy="432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BRYTYJSKI  PARTNER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467640" y="2421000"/>
            <a:ext cx="8507160" cy="2232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ADC College London, Station House, 11-13 Masons Ave, Harrow HA3 5AD</a:t>
            </a: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United Kingdom  http://www.adc.college.eu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pic>
        <p:nvPicPr>
          <p:cNvPr id="327" name="Picture 2" descr="C:\Users\Emil Płochocki\Desktop\adc.png"/>
          <p:cNvPicPr/>
          <p:nvPr/>
        </p:nvPicPr>
        <p:blipFill>
          <a:blip r:embed="rId1"/>
          <a:stretch/>
        </p:blipFill>
        <p:spPr>
          <a:xfrm>
            <a:off x="1115640" y="3933000"/>
            <a:ext cx="2880000" cy="1775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8" name="Picture 3" descr="C:\Users\Emil Płochocki\Desktop\07London.jpg"/>
          <p:cNvPicPr/>
          <p:nvPr/>
        </p:nvPicPr>
        <p:blipFill>
          <a:blip r:embed="rId2"/>
          <a:stretch/>
        </p:blipFill>
        <p:spPr>
          <a:xfrm>
            <a:off x="5004000" y="3634920"/>
            <a:ext cx="3160080" cy="2371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-17280" y="5517360"/>
            <a:ext cx="9143640" cy="792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Piccadilly Circus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07" name="Symbol zastępczy zawartości 3" descr=""/>
          <p:cNvPicPr/>
          <p:nvPr/>
        </p:nvPicPr>
        <p:blipFill>
          <a:blip r:embed="rId1"/>
          <a:stretch/>
        </p:blipFill>
        <p:spPr>
          <a:xfrm>
            <a:off x="1739520" y="1268640"/>
            <a:ext cx="5664240" cy="424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0" y="5497920"/>
            <a:ext cx="9143640" cy="8107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Hyde Park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09" name="Symbol zastępczy zawartości 3" descr=""/>
          <p:cNvPicPr/>
          <p:nvPr/>
        </p:nvPicPr>
        <p:blipFill>
          <a:blip r:embed="rId1"/>
          <a:stretch/>
        </p:blipFill>
        <p:spPr>
          <a:xfrm>
            <a:off x="467640" y="1380960"/>
            <a:ext cx="3096000" cy="412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0" name="Picture 2" descr="C:\Users\Emil Płochocki\Desktop\Prezentacja 2E - staże zagraniczne\w_2000.jpg"/>
          <p:cNvPicPr/>
          <p:nvPr/>
        </p:nvPicPr>
        <p:blipFill>
          <a:blip r:embed="rId2"/>
          <a:stretch/>
        </p:blipFill>
        <p:spPr>
          <a:xfrm>
            <a:off x="3852000" y="1694520"/>
            <a:ext cx="5040360" cy="3606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2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London Eye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12" name="Symbol zastępczy zawartości 4" descr=""/>
          <p:cNvPicPr/>
          <p:nvPr/>
        </p:nvPicPr>
        <p:blipFill>
          <a:blip r:embed="rId1"/>
          <a:stretch/>
        </p:blipFill>
        <p:spPr>
          <a:xfrm>
            <a:off x="1151640" y="1267920"/>
            <a:ext cx="6840360" cy="4321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2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1" lang="pl-PL" sz="3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pic>
        <p:nvPicPr>
          <p:cNvPr id="414" name="Symbol zastępczy zawartości 4" descr=""/>
          <p:cNvPicPr/>
          <p:nvPr/>
        </p:nvPicPr>
        <p:blipFill>
          <a:blip r:embed="rId1"/>
          <a:stretch/>
        </p:blipFill>
        <p:spPr>
          <a:xfrm rot="5400000">
            <a:off x="2850840" y="218880"/>
            <a:ext cx="3624120" cy="6154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20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17 marca – Dzień  Świętego Patryka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16" name="Symbol zastępczy zawartości 4" descr=""/>
          <p:cNvPicPr/>
          <p:nvPr/>
        </p:nvPicPr>
        <p:blipFill>
          <a:blip r:embed="rId1"/>
          <a:stretch/>
        </p:blipFill>
        <p:spPr>
          <a:xfrm>
            <a:off x="1043640" y="1529640"/>
            <a:ext cx="7056360" cy="369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Science Museum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18" name="Symbol zastępczy zawartości 3" descr=""/>
          <p:cNvPicPr/>
          <p:nvPr/>
        </p:nvPicPr>
        <p:blipFill>
          <a:blip r:embed="rId1"/>
          <a:stretch/>
        </p:blipFill>
        <p:spPr>
          <a:xfrm>
            <a:off x="1310040" y="1264680"/>
            <a:ext cx="6523560" cy="4328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National Gallery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20" name="Symbol zastępczy zawartości 3" descr=""/>
          <p:cNvPicPr/>
          <p:nvPr/>
        </p:nvPicPr>
        <p:blipFill>
          <a:blip r:embed="rId1"/>
          <a:stretch/>
        </p:blipFill>
        <p:spPr>
          <a:xfrm>
            <a:off x="1319400" y="1260720"/>
            <a:ext cx="6504840" cy="4336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CZTERY  TYGODNIE W NIEMCZECH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457200" y="2421000"/>
            <a:ext cx="850716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Dziesięciu informatyków z klasy 3 ai  odbyło 4   –tygodniowy staż zawodowy w Szkeuditz koło Lipska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buClr>
                <a:srgbClr val="0f5494"/>
              </a:buClr>
              <a:buFont typeface="Arial"/>
              <a:buChar char="•"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Termin stażu: 4 stycznia -29 stycznia 2016 r.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UCZESTNICY PROJEKTU W PRACY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24" name="Symbol zastępczy zawartości 3" descr=""/>
          <p:cNvPicPr/>
          <p:nvPr/>
        </p:nvPicPr>
        <p:blipFill>
          <a:blip r:embed="rId1"/>
          <a:stretch/>
        </p:blipFill>
        <p:spPr>
          <a:xfrm>
            <a:off x="2103120" y="1599480"/>
            <a:ext cx="4937040" cy="3658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W LIPSKU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26" name="Symbol zastępczy zawartości 3" descr=""/>
          <p:cNvPicPr/>
          <p:nvPr/>
        </p:nvPicPr>
        <p:blipFill>
          <a:blip r:embed="rId1"/>
          <a:stretch/>
        </p:blipFill>
        <p:spPr>
          <a:xfrm>
            <a:off x="1319400" y="1599480"/>
            <a:ext cx="6504840" cy="3658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NIEMIECKI  PARTNER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467640" y="2421000"/>
            <a:ext cx="8507160" cy="22320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VITALIS </a:t>
            </a: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Betreuungsgesellschaft für Modellprojekte mbH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de-DE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Gut Wehlitz 2, 04435 Schkeuditz, Niemcy</a:t>
            </a: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</a:t>
            </a:r>
            <a:r>
              <a:rPr b="0" lang="de-DE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http://www.gut-wehlitz.de/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pic>
        <p:nvPicPr>
          <p:cNvPr id="331" name="Picture 2" descr=""/>
          <p:cNvPicPr/>
          <p:nvPr/>
        </p:nvPicPr>
        <p:blipFill>
          <a:blip r:embed="rId1"/>
          <a:stretch/>
        </p:blipFill>
        <p:spPr>
          <a:xfrm>
            <a:off x="1218600" y="3933000"/>
            <a:ext cx="2674080" cy="1775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2" name="Picture 3" descr=""/>
          <p:cNvPicPr/>
          <p:nvPr/>
        </p:nvPicPr>
        <p:blipFill>
          <a:blip r:embed="rId2"/>
          <a:stretch/>
        </p:blipFill>
        <p:spPr>
          <a:xfrm>
            <a:off x="5004000" y="3636000"/>
            <a:ext cx="3160080" cy="2369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WYCIECZKA  DO  DREZNA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28" name="Symbol zastępczy zawartości 3" descr=""/>
          <p:cNvPicPr/>
          <p:nvPr/>
        </p:nvPicPr>
        <p:blipFill>
          <a:blip r:embed="rId1"/>
          <a:stretch/>
        </p:blipFill>
        <p:spPr>
          <a:xfrm>
            <a:off x="2132640" y="1599480"/>
            <a:ext cx="4878720" cy="3658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WEEKEND W BERLINIE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30" name="Symbol zastępczy zawartości 3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9375"/>
                    </a14:imgEffect>
                  </a14:imgLayer>
                </a14:imgProps>
              </a:ext>
            </a:extLst>
          </a:blip>
          <a:stretch/>
        </p:blipFill>
        <p:spPr>
          <a:xfrm>
            <a:off x="1475640" y="1556640"/>
            <a:ext cx="5896080" cy="3159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WEEKEND W BERLINIE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32" name="Symbol zastępczy zawartości 3" descr=""/>
          <p:cNvPicPr/>
          <p:nvPr/>
        </p:nvPicPr>
        <p:blipFill>
          <a:blip r:embed="rId1"/>
          <a:stretch/>
        </p:blipFill>
        <p:spPr>
          <a:xfrm rot="5400000">
            <a:off x="1035360" y="224280"/>
            <a:ext cx="6857640" cy="6408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>
            <a:fillRect l="-17000" r="-17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1" lang="pl-PL" sz="30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457200" y="2565000"/>
            <a:ext cx="822924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0" y="5661360"/>
            <a:ext cx="9143640" cy="648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ZAKOŃCZENIE  STAŻU 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436" name="Symbol zastępczy zawartości 3" descr=""/>
          <p:cNvPicPr/>
          <p:nvPr/>
        </p:nvPicPr>
        <p:blipFill>
          <a:blip r:embed="rId1"/>
          <a:stretch/>
        </p:blipFill>
        <p:spPr>
          <a:xfrm>
            <a:off x="2317320" y="1556640"/>
            <a:ext cx="4213080" cy="3159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Rectangle 4"/>
          <p:cNvSpPr/>
          <p:nvPr/>
        </p:nvSpPr>
        <p:spPr>
          <a:xfrm>
            <a:off x="0" y="6470640"/>
            <a:ext cx="9143640" cy="387000"/>
          </a:xfrm>
          <a:prstGeom prst="rect">
            <a:avLst/>
          </a:prstGeom>
          <a:solidFill>
            <a:srgbClr val="3a4d9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l-PL" sz="3200" strike="noStrike" u="none">
              <a:solidFill>
                <a:srgbClr val="000000"/>
              </a:solidFill>
              <a:effectLst/>
              <a:uFillTx/>
              <a:latin typeface="Trebuchet MS"/>
            </a:endParaRPr>
          </a:p>
        </p:txBody>
      </p:sp>
      <p:sp>
        <p:nvSpPr>
          <p:cNvPr id="438" name="Text Box 5"/>
          <p:cNvSpPr/>
          <p:nvPr/>
        </p:nvSpPr>
        <p:spPr>
          <a:xfrm>
            <a:off x="826920" y="6461280"/>
            <a:ext cx="74163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pl-PL" sz="2400" strike="noStrike" u="none">
                <a:solidFill>
                  <a:srgbClr val="ffffff"/>
                </a:solidFill>
                <a:effectLst/>
                <a:uFillTx/>
                <a:latin typeface="Trebuchet MS"/>
              </a:rPr>
              <a:t>euro</a:t>
            </a:r>
            <a:r>
              <a:rPr b="1" i="1" lang="pl-PL" sz="2400" strike="noStrike" u="none">
                <a:solidFill>
                  <a:srgbClr val="ffffff"/>
                </a:solidFill>
                <a:effectLst/>
                <a:uFillTx/>
                <a:latin typeface="Trebuchet MS"/>
              </a:rPr>
              <a:t>pass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39" name="Picture 6" descr="Europass-Logo-eps"/>
          <p:cNvPicPr/>
          <p:nvPr/>
        </p:nvPicPr>
        <p:blipFill>
          <a:blip r:embed="rId1"/>
          <a:stretch/>
        </p:blipFill>
        <p:spPr>
          <a:xfrm>
            <a:off x="0" y="0"/>
            <a:ext cx="1907640" cy="105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0" name="AutoShape 7"/>
          <p:cNvSpPr/>
          <p:nvPr/>
        </p:nvSpPr>
        <p:spPr>
          <a:xfrm>
            <a:off x="5364000" y="2205000"/>
            <a:ext cx="70920" cy="863280"/>
          </a:xfrm>
          <a:prstGeom prst="rightBrace">
            <a:avLst>
              <a:gd name="adj1" fmla="val 100741"/>
              <a:gd name="adj2" fmla="val 50000"/>
            </a:avLst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l-PL" sz="3200" strike="noStrike" u="none">
              <a:solidFill>
                <a:srgbClr val="000000"/>
              </a:solidFill>
              <a:effectLst/>
              <a:uFillTx/>
              <a:latin typeface="Trebuchet MS"/>
            </a:endParaRPr>
          </a:p>
        </p:txBody>
      </p:sp>
      <p:sp>
        <p:nvSpPr>
          <p:cNvPr id="441" name="Text Box 8"/>
          <p:cNvSpPr/>
          <p:nvPr/>
        </p:nvSpPr>
        <p:spPr>
          <a:xfrm>
            <a:off x="539640" y="1341360"/>
            <a:ext cx="8135640" cy="590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NASZE EUROPEJSKIE  CERTYFIKATY </a:t>
            </a:r>
            <a:endParaRPr b="0" lang="en-US" sz="3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3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i="1" lang="pl-PL" sz="32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Europass Mobilność 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2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prezentuje i potwierdza  okresy  staży zawodowych realizowanych w krajach UE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3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wydawany bezpłatnie przez Krajowe Centrum Europass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4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wypełniany przez organizację wysyłającą i przyjmującą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5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 wydawany w języku polskim i dodatkowo w języku obcym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6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opisuje   kompetencje  zdobyte przez uczestnika stażu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SzPct val="100017"/>
              <a:buBlip>
                <a:blip r:embed="rId7"/>
              </a:buBlip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ważny element CV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80000"/>
              </a:lnSpc>
              <a:spcBef>
                <a:spcPts val="400"/>
              </a:spcBef>
              <a:spcAft>
                <a:spcPts val="1001"/>
              </a:spcAft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9280" indent="-179280" defTabSz="914400">
              <a:lnSpc>
                <a:spcPct val="100000"/>
              </a:lnSpc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42" name="Łącznik prostoliniowy 10"/>
          <p:cNvCxnSpPr/>
          <p:nvPr/>
        </p:nvCxnSpPr>
        <p:spPr>
          <a:xfrm>
            <a:off x="467280" y="1196640"/>
            <a:ext cx="8425440" cy="360"/>
          </a:xfrm>
          <a:prstGeom prst="straightConnector1">
            <a:avLst/>
          </a:prstGeom>
          <a:ln w="28575">
            <a:solidFill>
              <a:srgbClr val="0070c0"/>
            </a:solidFill>
            <a:round/>
          </a:ln>
        </p:spPr>
      </p:cxn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t="-5000" b="-5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>
            <a:fillRect l="-6000" r="-6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>
            <a:fillRect l="-6000" r="-6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sldNum" idx="144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D1A0CC7-B1FF-4C4A-80EF-95574E3BC750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51" name="Picture 2" descr=""/>
          <p:cNvPicPr/>
          <p:nvPr/>
        </p:nvPicPr>
        <p:blipFill>
          <a:blip r:embed="rId1"/>
          <a:stretch/>
        </p:blipFill>
        <p:spPr>
          <a:xfrm>
            <a:off x="-252360" y="-99360"/>
            <a:ext cx="9648720" cy="6595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UCZESTNICY PROJEKTU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457200" y="2421000"/>
            <a:ext cx="8507160" cy="1295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UCZNIOWIE  TECHNIKUM KSZTAŁCĄCY SIĘ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ZAWODACH: TECHNIK EKONOMISTA I TECHNIK INFORMATYK, KTÓRZY ZDOBYLI NAJWYŻSZĄ LICZBĘ PUNKTÓW W PROCESIE REKRUTACJI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6000" r="-6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 l="-6000" r="-6000"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>
              <a:buNone/>
            </a:pPr>
            <a:endParaRPr b="0" lang="pl-PL" sz="4400" strike="noStrike" u="none">
              <a:solidFill>
                <a:schemeClr val="dk2"/>
              </a:solidFill>
              <a:effectLst/>
              <a:uFillTx/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ldNum" idx="145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14E764A-93EB-47E0-88EE-91F5D4E906CA}" type="slidenum">
              <a:rPr b="0" lang="pl-PL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58" name="Picture 2" descr=""/>
          <p:cNvPicPr/>
          <p:nvPr/>
        </p:nvPicPr>
        <p:blipFill>
          <a:blip r:embed="rId1"/>
          <a:stretch/>
        </p:blipFill>
        <p:spPr>
          <a:xfrm>
            <a:off x="-252360" y="-99360"/>
            <a:ext cx="9648720" cy="659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9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13010760" cy="7314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600">
        <p14:prism isInverted="true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Arial"/>
              </a:rPr>
              <a:t>Dlaczego warto wyjechać na staż zagraniczny?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zdobędziesz pierwsze doświadczenie zawodowe </a:t>
            </a:r>
            <a:br>
              <a:rPr sz="2400"/>
            </a:b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w zagranicznym przedsiębiorstwie 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2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nawiążesz interesujące znajomości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3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wyróżnisz się z tłumu;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4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uzyskasz kwalifikacje na poziomie europejskim 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5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nauczysz się pracować w wielokulturowym środowisku;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6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poprawisz kompetencje językowe;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7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poszerzysz swoje horyzonty;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8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wzmocnisz pewność siebie;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9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poznasz swoje możliwości;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0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zdobędziesz europejskie certyfikaty;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479"/>
              </a:spcBef>
              <a:buSzPct val="100017"/>
              <a:buBlip>
                <a:blip r:embed="rId11"/>
              </a:buBlip>
            </a:pPr>
            <a:r>
              <a:rPr b="0" lang="pl-PL" sz="2400" spc="-150" strike="noStrike" u="none">
                <a:solidFill>
                  <a:srgbClr val="002d86"/>
                </a:solidFill>
                <a:effectLst/>
                <a:uFillTx/>
                <a:latin typeface="Microsoft PhagsPa"/>
              </a:rPr>
              <a:t>zbudujesz sobie markę .</a:t>
            </a:r>
            <a:endParaRPr b="0" lang="pl-PL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b="0" lang="pl-PL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539640" y="256500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br>
              <a:rPr sz="3000"/>
            </a:br>
            <a:br>
              <a:rPr sz="3000"/>
            </a:br>
            <a:br>
              <a:rPr sz="3000"/>
            </a:b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TY TEŻ WEŹ UDZIAŁ </a:t>
            </a:r>
            <a:br>
              <a:rPr sz="3000"/>
            </a:b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PROGRAMIE ERASMUS+ </a:t>
            </a:r>
            <a:br>
              <a:rPr sz="3000"/>
            </a:b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/>
          </p:nvPr>
        </p:nvSpPr>
        <p:spPr>
          <a:xfrm>
            <a:off x="457200" y="4149000"/>
            <a:ext cx="8229240" cy="20491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68360" y="155628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  TRZY TYGODNIE W LONDYNIE 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457200" y="2421000"/>
            <a:ext cx="8507160" cy="3633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Dwie 10-osobowe grupy ekonomistów z klas 2 odbyło  3 –tygodniowy staż zawodowy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w Londynie , w przedsiębiorstwach </a:t>
            </a:r>
            <a:br>
              <a:rPr sz="2400"/>
            </a:b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z branży ekonomiczno – handlowej w następujących  terminach:  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GRUPA I : 7 marca -25 marca 2016 roku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pl-PL" sz="24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GRUPA II :6 marca  – 24 marca 2017 roku </a:t>
            </a: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i="1" lang="pl-PL" sz="2400" strike="noStrike" u="none">
              <a:solidFill>
                <a:srgbClr val="0f5494"/>
              </a:solidFill>
              <a:effectLst/>
              <a:uFillTx/>
              <a:latin typeface="Verdana"/>
            </a:endParaRPr>
          </a:p>
        </p:txBody>
      </p:sp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0" y="5589360"/>
            <a:ext cx="9143640" cy="7196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The Redmond Community Centre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38" name="Symbol zastępczy zawartości 10" descr=""/>
          <p:cNvPicPr/>
          <p:nvPr/>
        </p:nvPicPr>
        <p:blipFill>
          <a:blip r:embed="rId1"/>
          <a:stretch/>
        </p:blipFill>
        <p:spPr>
          <a:xfrm>
            <a:off x="731520" y="1268640"/>
            <a:ext cx="7680600" cy="432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0" y="5590440"/>
            <a:ext cx="9143640" cy="71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marL="358920" indent="-35892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-PL" sz="3000" strike="noStrike" u="none">
                <a:solidFill>
                  <a:srgbClr val="0f5494"/>
                </a:solidFill>
                <a:effectLst/>
                <a:uFillTx/>
                <a:latin typeface="Verdana"/>
              </a:rPr>
              <a:t>Oxfam Shop</a:t>
            </a:r>
            <a:endParaRPr b="0" lang="pl-PL" sz="3000" strike="noStrike" u="non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pic>
        <p:nvPicPr>
          <p:cNvPr id="340" name="Symbol zastępczy zawartości 3" descr=""/>
          <p:cNvPicPr/>
          <p:nvPr/>
        </p:nvPicPr>
        <p:blipFill>
          <a:blip r:embed="rId1"/>
          <a:stretch/>
        </p:blipFill>
        <p:spPr>
          <a:xfrm>
            <a:off x="251640" y="1268640"/>
            <a:ext cx="4285440" cy="3224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1" name="Picture 2" descr=""/>
          <p:cNvPicPr/>
          <p:nvPr/>
        </p:nvPicPr>
        <p:blipFill>
          <a:blip r:embed="rId2"/>
          <a:stretch/>
        </p:blipFill>
        <p:spPr>
          <a:xfrm>
            <a:off x="4572000" y="1268640"/>
            <a:ext cx="4032000" cy="3224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1750">
        <p14:prism isInverted="true"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
</Relationships>
</file>

<file path=ppt/theme/theme1.xml><?xml version="1.0" encoding="utf-8"?>
<a:theme xmlns:a="http://schemas.openxmlformats.org/drawingml/2006/main" xmlns:r="http://schemas.openxmlformats.org/officeDocument/2006/relationships" name="Wędrówka">
  <a:themeElements>
    <a:clrScheme name="Wędrówka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 pitchFamily="0" charset="1"/>
        <a:ea typeface=""/>
        <a:cs typeface=""/>
      </a:majorFont>
      <a:minorFont>
        <a:latin typeface="Franklin Gothic Book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30000"/>
              </a:schemeClr>
            </a:gs>
            <a:gs pos="72000">
              <a:schemeClr val="phClr">
                <a:tint val="75000"/>
              </a:schemeClr>
            </a:gs>
            <a:gs pos="100000">
              <a:schemeClr val="phClr">
                <a:tint val="85000"/>
              </a:schemeClr>
            </a:gs>
          </a:gsLst>
          <a:lin ang="5400000" scaled="1"/>
          <a:tileRect l="0" t="0" r="0" b="0"/>
        </a:gradFill>
        <a:gradFill>
          <a:gsLst>
            <a:gs pos="0">
              <a:schemeClr val="phClr">
                <a:tint val="75000"/>
                <a:shade val="85000"/>
              </a:schemeClr>
            </a:gs>
            <a:gs pos="25000">
              <a:schemeClr val="phClr">
                <a:tint val="90000"/>
                <a:shade val="70000"/>
              </a:schemeClr>
            </a:gs>
            <a:gs pos="50000">
              <a:schemeClr val="phClr">
                <a:tint val="90000"/>
                <a:shade val="58000"/>
              </a:schemeClr>
            </a:gs>
            <a:gs pos="65000">
              <a:schemeClr val="phClr">
                <a:tint val="90000"/>
                <a:shade val="58000"/>
              </a:schemeClr>
            </a:gs>
            <a:gs pos="80000">
              <a:schemeClr val="phClr">
                <a:tint val="90000"/>
                <a:shade val="69000"/>
              </a:schemeClr>
            </a:gs>
            <a:gs pos="100000">
              <a:schemeClr val="phClr">
                <a:tint val="77000"/>
                <a:shade val="80000"/>
              </a:schemeClr>
            </a:gs>
          </a:gsLst>
          <a:lin ang="5400000" scaled="1"/>
          <a:tileRect l="0" t="0" r="0" b="0"/>
        </a:gradFill>
      </a:fillStyleLst>
      <a:lnStyleLst>
        <a:ln w="10000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blipFill rotWithShape="0">
          <a:blip r:embed="rId1"/>
          <a:srcRect l="0" t="0" r="0" b="0"/>
          <a:tile tx="0" ty="0" sx="95000" sy="95000" flip="none" algn="t"/>
        </a:blipFill>
        <a:blipFill rotWithShape="0">
          <a:blip r:embed="rId2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 pitchFamily="0" charset="1"/>
        <a:ea typeface=""/>
        <a:cs typeface=""/>
      </a:majorFont>
      <a:minorFont>
        <a:latin typeface="Verdan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1959</TotalTime>
  <Application>LibreOffice/25.2.3.2$Linux_X86_64 LibreOffice_project/520$Build-2</Application>
  <AppVersion>15.0000</AppVersion>
  <Words>338</Words>
  <Paragraphs>108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2016-04-05T15:50:21Z</dcterms:created>
  <dc:creator>Anna</dc:creator>
  <dc:description/>
  <dc:language>en-US</dc:language>
  <cp:lastModifiedBy>Windows User</cp:lastModifiedBy>
  <cp:lastPrinted>2017-05-31T15:10:12Z</cp:lastPrinted>
  <dcterms:modified xsi:type="dcterms:W3CDTF">2017-11-02T19:11:03Z</dcterms:modified>
  <cp:revision>203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Notes">
    <vt:r8>2</vt:r8>
  </property>
  <property fmtid="{D5CDD505-2E9C-101B-9397-08002B2CF9AE}" pid="4" name="PresentationFormat">
    <vt:lpwstr>Pokaz na ekranie (4:3)</vt:lpwstr>
  </property>
  <property fmtid="{D5CDD505-2E9C-101B-9397-08002B2CF9AE}" pid="5" name="Slides">
    <vt:r8>64</vt:r8>
  </property>
</Properties>
</file>